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14" r:id="rId3"/>
    <p:sldMasterId id="2147483749" r:id="rId4"/>
    <p:sldMasterId id="2147483784" r:id="rId5"/>
    <p:sldMasterId id="2147483819" r:id="rId6"/>
    <p:sldMasterId id="2147483854" r:id="rId7"/>
  </p:sldMasterIdLst>
  <p:notesMasterIdLst>
    <p:notesMasterId r:id="rId31"/>
  </p:notesMasterIdLst>
  <p:sldIdLst>
    <p:sldId id="256" r:id="rId8"/>
    <p:sldId id="293" r:id="rId9"/>
    <p:sldId id="294" r:id="rId10"/>
    <p:sldId id="271" r:id="rId11"/>
    <p:sldId id="272" r:id="rId12"/>
    <p:sldId id="273" r:id="rId13"/>
    <p:sldId id="274" r:id="rId14"/>
    <p:sldId id="279" r:id="rId15"/>
    <p:sldId id="280" r:id="rId16"/>
    <p:sldId id="281" r:id="rId17"/>
    <p:sldId id="262" r:id="rId18"/>
    <p:sldId id="282" r:id="rId19"/>
    <p:sldId id="267" r:id="rId20"/>
    <p:sldId id="284" r:id="rId21"/>
    <p:sldId id="285" r:id="rId22"/>
    <p:sldId id="283" r:id="rId23"/>
    <p:sldId id="288" r:id="rId24"/>
    <p:sldId id="289" r:id="rId25"/>
    <p:sldId id="290" r:id="rId26"/>
    <p:sldId id="291" r:id="rId27"/>
    <p:sldId id="292" r:id="rId28"/>
    <p:sldId id="268"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52" d="100"/>
          <a:sy n="52" d="100"/>
        </p:scale>
        <p:origin x="58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B3DE4480-5373-40C4-831C-5FFFA2FC0530}" type="presOf" srcId="{5F3C4C4B-CC27-4116-B16D-E12EAC47FC5D}" destId="{FD840EAD-142D-4603-95C7-E2E7752CE1BF}" srcOrd="0" destOrd="0" presId="urn:microsoft.com/office/officeart/2011/layout/HexagonRadial"/>
    <dgm:cxn modelId="{07648037-2869-470D-9B24-5537E0388415}" type="presOf" srcId="{7B89E0C1-D9C7-437E-B32F-479D74FA5B3E}" destId="{3779E6F4-E6B0-4453-B452-4D842FEEA4EE}" srcOrd="0" destOrd="0" presId="urn:microsoft.com/office/officeart/2011/layout/HexagonRadial"/>
    <dgm:cxn modelId="{AD826B3F-B58B-47E5-B729-712117B9EE44}" type="presOf" srcId="{BF1DB8FD-C3EA-4C0D-A9F2-EA18B4F38A5F}" destId="{D499565E-717D-434D-AF86-1A2519025FCE}"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68137064-C98B-42A3-8D60-7A984677025D}" type="presOf" srcId="{6CA0D8D1-1D76-4E04-B3A5-74D3099F1245}" destId="{1646E4D6-2ECD-411A-939C-C66167D10311}"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4A170619-6D5C-4103-A202-0AAFE629590F}" type="presOf" srcId="{DB085588-8FAA-4D70-8989-86B4E347D98E}" destId="{D8CE9AE6-6499-4A6F-A94F-8EF455947EC5}" srcOrd="0" destOrd="0" presId="urn:microsoft.com/office/officeart/2011/layout/HexagonRadial"/>
    <dgm:cxn modelId="{83225A32-F18E-4080-888D-15D228896541}" type="presOf" srcId="{BE7BA9CD-CF1B-4824-BA10-0EFC0C1F1A93}" destId="{D375E9CB-EC49-4B82-BB87-DDCF70401C51}"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57C4DFE1-5555-42D2-BC2A-EDA699F2EE21}" type="presOf" srcId="{392795D0-BF86-4CF6-9110-1E307FECE825}" destId="{D946721F-FA8B-4DC9-8531-9B225882CFA5}" srcOrd="0" destOrd="0" presId="urn:microsoft.com/office/officeart/2011/layout/HexagonRadial"/>
    <dgm:cxn modelId="{D0BBA1F6-2B14-400D-A85C-DCFAC004C2C7}" type="presOf" srcId="{B334FBF3-AF1D-465C-9C0B-F827FABCF157}" destId="{E05A63D3-C587-4E6F-B2A7-0B4E34DC4C20}" srcOrd="0" destOrd="0" presId="urn:microsoft.com/office/officeart/2011/layout/HexagonRadial"/>
    <dgm:cxn modelId="{B910C655-C322-4CD4-8823-387B35138256}" type="presParOf" srcId="{D946721F-FA8B-4DC9-8531-9B225882CFA5}" destId="{D499565E-717D-434D-AF86-1A2519025FCE}" srcOrd="0" destOrd="0" presId="urn:microsoft.com/office/officeart/2011/layout/HexagonRadial"/>
    <dgm:cxn modelId="{81084B7A-11C5-4F75-90C3-0F047B150658}" type="presParOf" srcId="{D946721F-FA8B-4DC9-8531-9B225882CFA5}" destId="{078D9CA6-2F91-4351-8D71-95A5733685A3}" srcOrd="1" destOrd="0" presId="urn:microsoft.com/office/officeart/2011/layout/HexagonRadial"/>
    <dgm:cxn modelId="{E448CEC9-5AE1-4C4D-AEBF-FE69803FCED4}" type="presParOf" srcId="{078D9CA6-2F91-4351-8D71-95A5733685A3}" destId="{30E68E79-2301-4978-A9CE-4545BDF3E17D}" srcOrd="0" destOrd="0" presId="urn:microsoft.com/office/officeart/2011/layout/HexagonRadial"/>
    <dgm:cxn modelId="{3431F6C7-35D3-4E32-9198-F257C575A99C}" type="presParOf" srcId="{D946721F-FA8B-4DC9-8531-9B225882CFA5}" destId="{E05A63D3-C587-4E6F-B2A7-0B4E34DC4C20}" srcOrd="2" destOrd="0" presId="urn:microsoft.com/office/officeart/2011/layout/HexagonRadial"/>
    <dgm:cxn modelId="{6D507551-7DE3-4FE1-93C8-0C8311A7B6B9}" type="presParOf" srcId="{D946721F-FA8B-4DC9-8531-9B225882CFA5}" destId="{C69401EF-256D-41FF-9CA9-BC29951D4913}" srcOrd="3" destOrd="0" presId="urn:microsoft.com/office/officeart/2011/layout/HexagonRadial"/>
    <dgm:cxn modelId="{9EE20CE9-221E-4A47-92AF-E666E218267F}" type="presParOf" srcId="{C69401EF-256D-41FF-9CA9-BC29951D4913}" destId="{D326707E-902E-4B05-B684-7B55853D9500}" srcOrd="0" destOrd="0" presId="urn:microsoft.com/office/officeart/2011/layout/HexagonRadial"/>
    <dgm:cxn modelId="{D08F7181-B427-4A5D-BB39-82999AB304FB}" type="presParOf" srcId="{D946721F-FA8B-4DC9-8531-9B225882CFA5}" destId="{FD840EAD-142D-4603-95C7-E2E7752CE1BF}" srcOrd="4" destOrd="0" presId="urn:microsoft.com/office/officeart/2011/layout/HexagonRadial"/>
    <dgm:cxn modelId="{9077C350-3248-429E-8925-6078035511E6}" type="presParOf" srcId="{D946721F-FA8B-4DC9-8531-9B225882CFA5}" destId="{48AF2E60-8C73-4B37-A00A-A38E896602C6}" srcOrd="5" destOrd="0" presId="urn:microsoft.com/office/officeart/2011/layout/HexagonRadial"/>
    <dgm:cxn modelId="{735AB2D0-BFA0-4EC4-9F13-7DACB9320E84}" type="presParOf" srcId="{48AF2E60-8C73-4B37-A00A-A38E896602C6}" destId="{BA603F72-74EE-4C78-809B-3B32F02A00A6}" srcOrd="0" destOrd="0" presId="urn:microsoft.com/office/officeart/2011/layout/HexagonRadial"/>
    <dgm:cxn modelId="{2A1DEAD8-5E8F-4C35-B7CE-9F5E735079AA}" type="presParOf" srcId="{D946721F-FA8B-4DC9-8531-9B225882CFA5}" destId="{1646E4D6-2ECD-411A-939C-C66167D10311}" srcOrd="6" destOrd="0" presId="urn:microsoft.com/office/officeart/2011/layout/HexagonRadial"/>
    <dgm:cxn modelId="{369575D0-8A35-45F3-974E-1AE766E29CCC}" type="presParOf" srcId="{D946721F-FA8B-4DC9-8531-9B225882CFA5}" destId="{CD3288FA-44F7-42B7-880A-BDAC14AFE509}" srcOrd="7" destOrd="0" presId="urn:microsoft.com/office/officeart/2011/layout/HexagonRadial"/>
    <dgm:cxn modelId="{C89C971B-CDFE-4349-8CE4-DC38D83ED7D8}" type="presParOf" srcId="{CD3288FA-44F7-42B7-880A-BDAC14AFE509}" destId="{9285BB33-D35E-4DF3-8AFD-00817F0C6517}" srcOrd="0" destOrd="0" presId="urn:microsoft.com/office/officeart/2011/layout/HexagonRadial"/>
    <dgm:cxn modelId="{2A588EE1-BFB1-4F01-A0F3-FCACE723B90F}" type="presParOf" srcId="{D946721F-FA8B-4DC9-8531-9B225882CFA5}" destId="{3779E6F4-E6B0-4453-B452-4D842FEEA4EE}" srcOrd="8" destOrd="0" presId="urn:microsoft.com/office/officeart/2011/layout/HexagonRadial"/>
    <dgm:cxn modelId="{1AE50AB4-4F3F-4216-8AEA-BA0BC82F8A84}" type="presParOf" srcId="{D946721F-FA8B-4DC9-8531-9B225882CFA5}" destId="{35E90A9D-5400-4BDA-8E3B-3A4D5338E501}" srcOrd="9" destOrd="0" presId="urn:microsoft.com/office/officeart/2011/layout/HexagonRadial"/>
    <dgm:cxn modelId="{E51DEBBF-D78A-4C46-A678-876305781B6E}" type="presParOf" srcId="{35E90A9D-5400-4BDA-8E3B-3A4D5338E501}" destId="{5C23CF08-AF6C-432B-8374-BA00E4F75A95}" srcOrd="0" destOrd="0" presId="urn:microsoft.com/office/officeart/2011/layout/HexagonRadial"/>
    <dgm:cxn modelId="{6E1A3414-AE16-4160-8FB3-F925CBD00E9C}" type="presParOf" srcId="{D946721F-FA8B-4DC9-8531-9B225882CFA5}" destId="{D375E9CB-EC49-4B82-BB87-DDCF70401C51}" srcOrd="10" destOrd="0" presId="urn:microsoft.com/office/officeart/2011/layout/HexagonRadial"/>
    <dgm:cxn modelId="{3165E7C5-E649-4066-B9C6-3E3FD1C87AD7}" type="presParOf" srcId="{D946721F-FA8B-4DC9-8531-9B225882CFA5}" destId="{F66BE043-5B79-4646-A19D-E46906B16F4E}" srcOrd="11" destOrd="0" presId="urn:microsoft.com/office/officeart/2011/layout/HexagonRadial"/>
    <dgm:cxn modelId="{93999899-0173-4261-B105-3EF7369F1CB2}" type="presParOf" srcId="{F66BE043-5B79-4646-A19D-E46906B16F4E}" destId="{DA4A720F-F33C-4298-AC1D-36B2D24C6987}" srcOrd="0" destOrd="0" presId="urn:microsoft.com/office/officeart/2011/layout/HexagonRadial"/>
    <dgm:cxn modelId="{7450B950-EE15-4763-883F-EB8A70F0CBB6}"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D1BEF3-63A3-4DD0-AA3C-75449C16FE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1F17FBF-B213-46F5-B4E8-95EEFFB65A1B}">
      <dgm:prSet phldrT="[Text]"/>
      <dgm:spPr/>
      <dgm:t>
        <a:bodyPr/>
        <a:lstStyle/>
        <a:p>
          <a:r>
            <a:rPr lang="en-US" dirty="0" err="1" smtClean="0"/>
            <a:t>IaaS</a:t>
          </a:r>
          <a:r>
            <a:rPr lang="en-US" dirty="0" smtClean="0"/>
            <a:t> c </a:t>
          </a:r>
          <a:r>
            <a:rPr lang="ru-RU" dirty="0" smtClean="0"/>
            <a:t>приватными данными</a:t>
          </a:r>
          <a:r>
            <a:rPr lang="en-US" dirty="0" smtClean="0"/>
            <a:t> </a:t>
          </a:r>
          <a:r>
            <a:rPr lang="ru-RU" dirty="0" smtClean="0"/>
            <a:t>на диске</a:t>
          </a:r>
          <a:endParaRPr lang="en-US" dirty="0"/>
        </a:p>
      </dgm:t>
    </dgm:pt>
    <dgm:pt modelId="{1ADD408B-7A06-4F92-BBDB-F14A3B75A81C}" type="parTrans" cxnId="{39ABA3A3-276A-4A42-8D03-35D15D275198}">
      <dgm:prSet/>
      <dgm:spPr/>
      <dgm:t>
        <a:bodyPr/>
        <a:lstStyle/>
        <a:p>
          <a:endParaRPr lang="en-US"/>
        </a:p>
      </dgm:t>
    </dgm:pt>
    <dgm:pt modelId="{72C45A7C-0652-4EEC-836D-91806C9C790D}" type="sibTrans" cxnId="{39ABA3A3-276A-4A42-8D03-35D15D275198}">
      <dgm:prSet/>
      <dgm:spPr/>
      <dgm:t>
        <a:bodyPr/>
        <a:lstStyle/>
        <a:p>
          <a:endParaRPr lang="en-US"/>
        </a:p>
      </dgm:t>
    </dgm:pt>
    <dgm:pt modelId="{D9517CD9-5BA1-4CC9-AB06-946FF1946AF0}">
      <dgm:prSet phldrT="[Text]"/>
      <dgm:spPr/>
      <dgm:t>
        <a:bodyPr/>
        <a:lstStyle/>
        <a:p>
          <a:r>
            <a:rPr lang="en-US" b="1" dirty="0" smtClean="0"/>
            <a:t>Volume Level Encryption</a:t>
          </a:r>
          <a:r>
            <a:rPr lang="ru-RU" b="1" dirty="0" smtClean="0"/>
            <a:t> </a:t>
          </a:r>
          <a:r>
            <a:rPr lang="en-US" dirty="0" smtClean="0"/>
            <a:t>- &lt;</a:t>
          </a:r>
          <a:r>
            <a:rPr lang="en-US" b="0" i="1" dirty="0" err="1" smtClean="0"/>
            <a:t>IaaS</a:t>
          </a:r>
          <a:r>
            <a:rPr lang="en-US" b="0" i="1" dirty="0" smtClean="0"/>
            <a:t> Data/Boot Volume Full Disk Encryption&gt; =  BitLocker </a:t>
          </a:r>
          <a:endParaRPr lang="en-US" dirty="0"/>
        </a:p>
      </dgm:t>
    </dgm:pt>
    <dgm:pt modelId="{CD8B98F4-4598-4A00-97F1-E6F2DC39E30F}" type="parTrans" cxnId="{DFC870DF-F48B-4BD6-BA17-29964CB68F5B}">
      <dgm:prSet/>
      <dgm:spPr/>
      <dgm:t>
        <a:bodyPr/>
        <a:lstStyle/>
        <a:p>
          <a:endParaRPr lang="en-US"/>
        </a:p>
      </dgm:t>
    </dgm:pt>
    <dgm:pt modelId="{1D7B6F9D-C9E6-402A-8A65-2B8B7F426B33}" type="sibTrans" cxnId="{DFC870DF-F48B-4BD6-BA17-29964CB68F5B}">
      <dgm:prSet/>
      <dgm:spPr/>
      <dgm:t>
        <a:bodyPr/>
        <a:lstStyle/>
        <a:p>
          <a:endParaRPr lang="en-US"/>
        </a:p>
      </dgm:t>
    </dgm:pt>
    <dgm:pt modelId="{07CADB1F-2E77-4280-AF56-C22487CEB37E}">
      <dgm:prSet phldrT="[Text]"/>
      <dgm:spPr/>
      <dgm:t>
        <a:bodyPr/>
        <a:lstStyle/>
        <a:p>
          <a:r>
            <a:rPr lang="en-US" dirty="0" smtClean="0"/>
            <a:t>Managing Encryption Keys</a:t>
          </a:r>
          <a:endParaRPr lang="en-US" dirty="0"/>
        </a:p>
      </dgm:t>
    </dgm:pt>
    <dgm:pt modelId="{AFA20F40-3EAB-4D15-B3D3-A05E22F4DEEA}" type="parTrans" cxnId="{A542A5D3-9584-47E5-95E3-572EFBC480BB}">
      <dgm:prSet/>
      <dgm:spPr/>
      <dgm:t>
        <a:bodyPr/>
        <a:lstStyle/>
        <a:p>
          <a:endParaRPr lang="en-US"/>
        </a:p>
      </dgm:t>
    </dgm:pt>
    <dgm:pt modelId="{5C19D74E-22F3-4614-BA5D-5E40C7EDE71C}" type="sibTrans" cxnId="{A542A5D3-9584-47E5-95E3-572EFBC480BB}">
      <dgm:prSet/>
      <dgm:spPr/>
      <dgm:t>
        <a:bodyPr/>
        <a:lstStyle/>
        <a:p>
          <a:endParaRPr lang="en-US"/>
        </a:p>
      </dgm:t>
    </dgm:pt>
    <dgm:pt modelId="{CE6A79FD-35F3-4737-B56F-8AC163694AA9}">
      <dgm:prSet phldrT="[Text]"/>
      <dgm:spPr/>
      <dgm:t>
        <a:bodyPr/>
        <a:lstStyle/>
        <a:p>
          <a:r>
            <a:rPr lang="en-US" b="1" dirty="0" smtClean="0"/>
            <a:t>Data base Level Encryption </a:t>
          </a:r>
          <a:r>
            <a:rPr lang="en-US" dirty="0" smtClean="0"/>
            <a:t>- &lt;</a:t>
          </a:r>
          <a:r>
            <a:rPr lang="en-US" i="1" dirty="0" err="1" smtClean="0"/>
            <a:t>IaaS</a:t>
          </a:r>
          <a:r>
            <a:rPr lang="en-US" i="1" dirty="0" smtClean="0"/>
            <a:t> SQL Server TDE  (Transparent Data Encryption)</a:t>
          </a:r>
          <a:r>
            <a:rPr lang="en-US" dirty="0" smtClean="0"/>
            <a:t>&gt;</a:t>
          </a:r>
          <a:r>
            <a:rPr lang="ru-RU" dirty="0" smtClean="0"/>
            <a:t> </a:t>
          </a:r>
          <a:endParaRPr lang="en-US" dirty="0"/>
        </a:p>
      </dgm:t>
    </dgm:pt>
    <dgm:pt modelId="{861F0E89-1C06-4FBF-8CC1-2636CF76329C}" type="parTrans" cxnId="{8240F0FE-719C-45B1-921C-8AF174D20F57}">
      <dgm:prSet/>
      <dgm:spPr/>
      <dgm:t>
        <a:bodyPr/>
        <a:lstStyle/>
        <a:p>
          <a:endParaRPr lang="en-US"/>
        </a:p>
      </dgm:t>
    </dgm:pt>
    <dgm:pt modelId="{DC53D985-48BD-4783-BEFE-0B405EAC9EA0}" type="sibTrans" cxnId="{8240F0FE-719C-45B1-921C-8AF174D20F57}">
      <dgm:prSet/>
      <dgm:spPr/>
      <dgm:t>
        <a:bodyPr/>
        <a:lstStyle/>
        <a:p>
          <a:endParaRPr lang="en-US"/>
        </a:p>
      </dgm:t>
    </dgm:pt>
    <dgm:pt modelId="{BBEC63AE-B322-4F0C-B85D-542B9731A094}">
      <dgm:prSet phldrT="[Text]"/>
      <dgm:spPr/>
      <dgm:t>
        <a:bodyPr/>
        <a:lstStyle/>
        <a:p>
          <a:r>
            <a:rPr lang="en-US" b="1" dirty="0" smtClean="0"/>
            <a:t>On-premise KMS </a:t>
          </a:r>
          <a:r>
            <a:rPr lang="en-US" dirty="0" smtClean="0"/>
            <a:t>– </a:t>
          </a:r>
          <a:r>
            <a:rPr lang="en-US" i="1" dirty="0" smtClean="0"/>
            <a:t>&lt;Customer’s or Customer Partner’s KMS and controlled by Customer&gt;</a:t>
          </a:r>
          <a:endParaRPr lang="en-US" b="1" i="1" dirty="0"/>
        </a:p>
      </dgm:t>
    </dgm:pt>
    <dgm:pt modelId="{6D46C936-5C43-4101-9E4B-E50D8E0B5F9D}" type="parTrans" cxnId="{A996BB7F-721F-4BD0-9AFD-DDE67B9DA0B2}">
      <dgm:prSet/>
      <dgm:spPr/>
      <dgm:t>
        <a:bodyPr/>
        <a:lstStyle/>
        <a:p>
          <a:endParaRPr lang="en-US"/>
        </a:p>
      </dgm:t>
    </dgm:pt>
    <dgm:pt modelId="{271596A3-4004-45F5-8B11-C83D3AD3B074}" type="sibTrans" cxnId="{A996BB7F-721F-4BD0-9AFD-DDE67B9DA0B2}">
      <dgm:prSet/>
      <dgm:spPr/>
      <dgm:t>
        <a:bodyPr/>
        <a:lstStyle/>
        <a:p>
          <a:endParaRPr lang="en-US"/>
        </a:p>
      </dgm:t>
    </dgm:pt>
    <dgm:pt modelId="{6EBCE608-003B-4876-A914-6E225E8E97FC}">
      <dgm:prSet phldrT="[Text]"/>
      <dgm:spPr/>
      <dgm:t>
        <a:bodyPr/>
        <a:lstStyle/>
        <a:p>
          <a:r>
            <a:rPr lang="ru-RU" dirty="0" smtClean="0"/>
            <a:t>Приватные данные в </a:t>
          </a:r>
          <a:r>
            <a:rPr lang="en-US" dirty="0" smtClean="0"/>
            <a:t>Azure Storage</a:t>
          </a:r>
          <a:r>
            <a:rPr lang="ru-RU" dirty="0" smtClean="0"/>
            <a:t> (</a:t>
          </a:r>
          <a:r>
            <a:rPr lang="en-US" dirty="0" smtClean="0"/>
            <a:t> </a:t>
          </a:r>
          <a:r>
            <a:rPr lang="ru-RU" dirty="0" smtClean="0"/>
            <a:t>блобы, </a:t>
          </a:r>
          <a:r>
            <a:rPr lang="en-US" dirty="0" err="1" smtClean="0"/>
            <a:t>TableStorage</a:t>
          </a:r>
          <a:r>
            <a:rPr lang="en-US" dirty="0" smtClean="0"/>
            <a:t>, </a:t>
          </a:r>
          <a:r>
            <a:rPr lang="ru-RU" dirty="0" smtClean="0"/>
            <a:t>очереди )</a:t>
          </a:r>
          <a:endParaRPr lang="en-US" dirty="0"/>
        </a:p>
      </dgm:t>
    </dgm:pt>
    <dgm:pt modelId="{903FE71C-0CBB-4AE8-86E3-3C30873193E1}" type="parTrans" cxnId="{6B944929-0AD4-4105-8CC0-CD0FC8FD481B}">
      <dgm:prSet/>
      <dgm:spPr/>
      <dgm:t>
        <a:bodyPr/>
        <a:lstStyle/>
        <a:p>
          <a:endParaRPr lang="en-US"/>
        </a:p>
      </dgm:t>
    </dgm:pt>
    <dgm:pt modelId="{909AF899-B0CC-4EB5-B523-758FC197BD0B}" type="sibTrans" cxnId="{6B944929-0AD4-4105-8CC0-CD0FC8FD481B}">
      <dgm:prSet/>
      <dgm:spPr/>
      <dgm:t>
        <a:bodyPr/>
        <a:lstStyle/>
        <a:p>
          <a:endParaRPr lang="en-US"/>
        </a:p>
      </dgm:t>
    </dgm:pt>
    <dgm:pt modelId="{F8F228BE-3FDB-4BB3-8EEB-CF883EAE805E}">
      <dgm:prSet phldrT="[Text]"/>
      <dgm:spPr/>
      <dgm:t>
        <a:bodyPr/>
        <a:lstStyle/>
        <a:p>
          <a:r>
            <a:rPr lang="en-US" b="1" dirty="0" smtClean="0"/>
            <a:t>Application Level Encryption </a:t>
          </a:r>
          <a:r>
            <a:rPr lang="en-US" dirty="0" smtClean="0"/>
            <a:t>–</a:t>
          </a:r>
          <a:r>
            <a:rPr lang="ru-RU" dirty="0" smtClean="0"/>
            <a:t> Шифрование данных в приложении</a:t>
          </a:r>
          <a:endParaRPr lang="en-US" b="0" i="1" dirty="0"/>
        </a:p>
      </dgm:t>
    </dgm:pt>
    <dgm:pt modelId="{D5BEBB43-1CD6-4939-A1D6-3B6A7140AD5C}" type="parTrans" cxnId="{073B7CE2-B6E9-4468-B1D6-FB0B0280AF34}">
      <dgm:prSet/>
      <dgm:spPr/>
      <dgm:t>
        <a:bodyPr/>
        <a:lstStyle/>
        <a:p>
          <a:endParaRPr lang="en-US"/>
        </a:p>
      </dgm:t>
    </dgm:pt>
    <dgm:pt modelId="{7E815AFE-1EDD-4BA7-B009-64805CE7BF57}" type="sibTrans" cxnId="{073B7CE2-B6E9-4468-B1D6-FB0B0280AF34}">
      <dgm:prSet/>
      <dgm:spPr/>
      <dgm:t>
        <a:bodyPr/>
        <a:lstStyle/>
        <a:p>
          <a:endParaRPr lang="en-US"/>
        </a:p>
      </dgm:t>
    </dgm:pt>
    <dgm:pt modelId="{0CDF0639-4F11-4EA7-919A-AC45495BED60}">
      <dgm:prSet phldrT="[Text]"/>
      <dgm:spPr/>
      <dgm:t>
        <a:bodyPr/>
        <a:lstStyle/>
        <a:p>
          <a:r>
            <a:rPr lang="en-US" b="1" dirty="0" smtClean="0"/>
            <a:t>Azure KMS  </a:t>
          </a:r>
          <a:r>
            <a:rPr lang="en-US" dirty="0" smtClean="0"/>
            <a:t>– </a:t>
          </a:r>
          <a:r>
            <a:rPr lang="en-US" i="1" dirty="0" smtClean="0"/>
            <a:t>&lt;Azure KMS backed by HSMs and keys controlled by Customer&gt; (Future)</a:t>
          </a:r>
          <a:endParaRPr lang="en-US" b="1" i="1" dirty="0"/>
        </a:p>
      </dgm:t>
    </dgm:pt>
    <dgm:pt modelId="{CDE7E0D7-987B-44ED-8D43-B3936F3210F2}" type="parTrans" cxnId="{113A16D0-476D-4DB0-ADB2-7EFE740D0DAF}">
      <dgm:prSet/>
      <dgm:spPr/>
      <dgm:t>
        <a:bodyPr/>
        <a:lstStyle/>
        <a:p>
          <a:endParaRPr lang="en-US"/>
        </a:p>
      </dgm:t>
    </dgm:pt>
    <dgm:pt modelId="{C7DB2169-BA27-484B-8A2C-9B7AA5F71DFD}" type="sibTrans" cxnId="{113A16D0-476D-4DB0-ADB2-7EFE740D0DAF}">
      <dgm:prSet/>
      <dgm:spPr/>
      <dgm:t>
        <a:bodyPr/>
        <a:lstStyle/>
        <a:p>
          <a:endParaRPr lang="en-US"/>
        </a:p>
      </dgm:t>
    </dgm:pt>
    <dgm:pt modelId="{C61D9BEC-05D7-4467-9875-BBBC9DD10831}">
      <dgm:prSet phldrT="[Text]"/>
      <dgm:spPr/>
      <dgm:t>
        <a:bodyPr/>
        <a:lstStyle/>
        <a:p>
          <a:r>
            <a:rPr lang="en-US" dirty="0" err="1" smtClean="0"/>
            <a:t>IaaS</a:t>
          </a:r>
          <a:r>
            <a:rPr lang="en-US" dirty="0" smtClean="0"/>
            <a:t> VM </a:t>
          </a:r>
          <a:r>
            <a:rPr lang="ru-RU" dirty="0" smtClean="0"/>
            <a:t>с приватными данными в </a:t>
          </a:r>
          <a:r>
            <a:rPr lang="en-US" dirty="0" smtClean="0"/>
            <a:t>SQL Server </a:t>
          </a:r>
          <a:endParaRPr lang="en-US" dirty="0"/>
        </a:p>
      </dgm:t>
    </dgm:pt>
    <dgm:pt modelId="{88397C23-D461-4CE7-87A1-A4C842EBADF7}" type="parTrans" cxnId="{A80B9951-415D-4445-823D-860F359484F5}">
      <dgm:prSet/>
      <dgm:spPr/>
      <dgm:t>
        <a:bodyPr/>
        <a:lstStyle/>
        <a:p>
          <a:endParaRPr lang="en-US"/>
        </a:p>
      </dgm:t>
    </dgm:pt>
    <dgm:pt modelId="{AF39F891-03AC-4907-895A-676F0A215D00}" type="sibTrans" cxnId="{A80B9951-415D-4445-823D-860F359484F5}">
      <dgm:prSet/>
      <dgm:spPr/>
      <dgm:t>
        <a:bodyPr/>
        <a:lstStyle/>
        <a:p>
          <a:endParaRPr lang="en-US"/>
        </a:p>
      </dgm:t>
    </dgm:pt>
    <dgm:pt modelId="{EC61874D-A808-4A75-A8E2-93D71800C7D3}">
      <dgm:prSet phldrT="[Text]"/>
      <dgm:spPr/>
      <dgm:t>
        <a:bodyPr/>
        <a:lstStyle/>
        <a:p>
          <a:r>
            <a:rPr lang="en-US" b="1" dirty="0" smtClean="0"/>
            <a:t>Cloud Integrated Storage </a:t>
          </a:r>
          <a:r>
            <a:rPr lang="en-US" b="0" i="1" dirty="0" smtClean="0"/>
            <a:t>–</a:t>
          </a:r>
          <a:r>
            <a:rPr lang="ru-RU" b="0" i="1" dirty="0" smtClean="0"/>
            <a:t> </a:t>
          </a:r>
          <a:r>
            <a:rPr lang="ru-RU" dirty="0" smtClean="0"/>
            <a:t>Расширение</a:t>
          </a:r>
          <a:r>
            <a:rPr lang="en-US" dirty="0" smtClean="0"/>
            <a:t> </a:t>
          </a:r>
          <a:r>
            <a:rPr lang="ru-RU" dirty="0" smtClean="0"/>
            <a:t>хранилищ данных в своем ДЦ в облако </a:t>
          </a:r>
          <a:endParaRPr lang="en-US" b="0" i="1" dirty="0"/>
        </a:p>
      </dgm:t>
    </dgm:pt>
    <dgm:pt modelId="{1C925332-CC55-465E-B0C4-6867C08A5B87}" type="parTrans" cxnId="{E4F0F7C8-41C3-4D0F-A2C1-19A26C0C6C85}">
      <dgm:prSet/>
      <dgm:spPr/>
    </dgm:pt>
    <dgm:pt modelId="{B7B1D7E2-CF1A-4DBB-A736-4A1DABC10780}" type="sibTrans" cxnId="{E4F0F7C8-41C3-4D0F-A2C1-19A26C0C6C85}">
      <dgm:prSet/>
      <dgm:spPr/>
    </dgm:pt>
    <dgm:pt modelId="{0EEEC495-DAF2-4B81-9755-C8C42DAE0A85}" type="pres">
      <dgm:prSet presAssocID="{ADD1BEF3-63A3-4DD0-AA3C-75449C16FE08}" presName="linear" presStyleCnt="0">
        <dgm:presLayoutVars>
          <dgm:dir/>
          <dgm:animLvl val="lvl"/>
          <dgm:resizeHandles val="exact"/>
        </dgm:presLayoutVars>
      </dgm:prSet>
      <dgm:spPr/>
      <dgm:t>
        <a:bodyPr/>
        <a:lstStyle/>
        <a:p>
          <a:endParaRPr lang="en-US"/>
        </a:p>
      </dgm:t>
    </dgm:pt>
    <dgm:pt modelId="{BE7852D3-7897-4143-B98F-2A5CBA96494E}" type="pres">
      <dgm:prSet presAssocID="{A1F17FBF-B213-46F5-B4E8-95EEFFB65A1B}" presName="parentLin" presStyleCnt="0"/>
      <dgm:spPr/>
    </dgm:pt>
    <dgm:pt modelId="{B5990C34-8B2C-4CD6-A56E-C8A67E4C0CD0}" type="pres">
      <dgm:prSet presAssocID="{A1F17FBF-B213-46F5-B4E8-95EEFFB65A1B}" presName="parentLeftMargin" presStyleLbl="node1" presStyleIdx="0" presStyleCnt="4"/>
      <dgm:spPr/>
      <dgm:t>
        <a:bodyPr/>
        <a:lstStyle/>
        <a:p>
          <a:endParaRPr lang="en-US"/>
        </a:p>
      </dgm:t>
    </dgm:pt>
    <dgm:pt modelId="{8967BDFE-C96D-4623-9FAD-08F31EA93287}" type="pres">
      <dgm:prSet presAssocID="{A1F17FBF-B213-46F5-B4E8-95EEFFB65A1B}" presName="parentText" presStyleLbl="node1" presStyleIdx="0" presStyleCnt="4" custLinFactNeighborX="-2074" custLinFactNeighborY="-5696">
        <dgm:presLayoutVars>
          <dgm:chMax val="0"/>
          <dgm:bulletEnabled val="1"/>
        </dgm:presLayoutVars>
      </dgm:prSet>
      <dgm:spPr/>
      <dgm:t>
        <a:bodyPr/>
        <a:lstStyle/>
        <a:p>
          <a:endParaRPr lang="en-US"/>
        </a:p>
      </dgm:t>
    </dgm:pt>
    <dgm:pt modelId="{E9EE834A-F7A5-48BC-8E2A-86147F011D55}" type="pres">
      <dgm:prSet presAssocID="{A1F17FBF-B213-46F5-B4E8-95EEFFB65A1B}" presName="negativeSpace" presStyleCnt="0"/>
      <dgm:spPr/>
    </dgm:pt>
    <dgm:pt modelId="{83FCC9ED-7C07-4D57-B70B-38F29502ADBF}" type="pres">
      <dgm:prSet presAssocID="{A1F17FBF-B213-46F5-B4E8-95EEFFB65A1B}" presName="childText" presStyleLbl="conFgAcc1" presStyleIdx="0" presStyleCnt="4" custLinFactNeighborX="-249" custLinFactNeighborY="13004">
        <dgm:presLayoutVars>
          <dgm:bulletEnabled val="1"/>
        </dgm:presLayoutVars>
      </dgm:prSet>
      <dgm:spPr/>
      <dgm:t>
        <a:bodyPr/>
        <a:lstStyle/>
        <a:p>
          <a:endParaRPr lang="en-US"/>
        </a:p>
      </dgm:t>
    </dgm:pt>
    <dgm:pt modelId="{A5020684-97BB-4897-8562-3C00E6E8A923}" type="pres">
      <dgm:prSet presAssocID="{72C45A7C-0652-4EEC-836D-91806C9C790D}" presName="spaceBetweenRectangles" presStyleCnt="0"/>
      <dgm:spPr/>
    </dgm:pt>
    <dgm:pt modelId="{93AA2875-22DF-4698-8D70-6170CC87822C}" type="pres">
      <dgm:prSet presAssocID="{C61D9BEC-05D7-4467-9875-BBBC9DD10831}" presName="parentLin" presStyleCnt="0"/>
      <dgm:spPr/>
    </dgm:pt>
    <dgm:pt modelId="{0A0F9D51-B4E1-4C51-85AB-10F83B9EFD1F}" type="pres">
      <dgm:prSet presAssocID="{C61D9BEC-05D7-4467-9875-BBBC9DD10831}" presName="parentLeftMargin" presStyleLbl="node1" presStyleIdx="0" presStyleCnt="4"/>
      <dgm:spPr/>
      <dgm:t>
        <a:bodyPr/>
        <a:lstStyle/>
        <a:p>
          <a:endParaRPr lang="en-US"/>
        </a:p>
      </dgm:t>
    </dgm:pt>
    <dgm:pt modelId="{A6EEDCFF-5ADE-4299-B772-281CE96A7693}" type="pres">
      <dgm:prSet presAssocID="{C61D9BEC-05D7-4467-9875-BBBC9DD10831}" presName="parentText" presStyleLbl="node1" presStyleIdx="1" presStyleCnt="4">
        <dgm:presLayoutVars>
          <dgm:chMax val="0"/>
          <dgm:bulletEnabled val="1"/>
        </dgm:presLayoutVars>
      </dgm:prSet>
      <dgm:spPr/>
      <dgm:t>
        <a:bodyPr/>
        <a:lstStyle/>
        <a:p>
          <a:endParaRPr lang="en-US"/>
        </a:p>
      </dgm:t>
    </dgm:pt>
    <dgm:pt modelId="{A50FABC4-B307-4F6A-882D-6EDD8CC52D6F}" type="pres">
      <dgm:prSet presAssocID="{C61D9BEC-05D7-4467-9875-BBBC9DD10831}" presName="negativeSpace" presStyleCnt="0"/>
      <dgm:spPr/>
    </dgm:pt>
    <dgm:pt modelId="{16957041-B5F8-4647-9C5A-9F50C44A56C9}" type="pres">
      <dgm:prSet presAssocID="{C61D9BEC-05D7-4467-9875-BBBC9DD10831}" presName="childText" presStyleLbl="conFgAcc1" presStyleIdx="1" presStyleCnt="4">
        <dgm:presLayoutVars>
          <dgm:bulletEnabled val="1"/>
        </dgm:presLayoutVars>
      </dgm:prSet>
      <dgm:spPr/>
      <dgm:t>
        <a:bodyPr/>
        <a:lstStyle/>
        <a:p>
          <a:endParaRPr lang="en-US"/>
        </a:p>
      </dgm:t>
    </dgm:pt>
    <dgm:pt modelId="{0E472B55-5F8C-41C4-8288-54E702D01D52}" type="pres">
      <dgm:prSet presAssocID="{AF39F891-03AC-4907-895A-676F0A215D00}" presName="spaceBetweenRectangles" presStyleCnt="0"/>
      <dgm:spPr/>
    </dgm:pt>
    <dgm:pt modelId="{618B3080-3EBD-4F3A-ABE9-4E57577FF3C5}" type="pres">
      <dgm:prSet presAssocID="{6EBCE608-003B-4876-A914-6E225E8E97FC}" presName="parentLin" presStyleCnt="0"/>
      <dgm:spPr/>
    </dgm:pt>
    <dgm:pt modelId="{9178F924-7F05-4949-903F-5EA8F9E76352}" type="pres">
      <dgm:prSet presAssocID="{6EBCE608-003B-4876-A914-6E225E8E97FC}" presName="parentLeftMargin" presStyleLbl="node1" presStyleIdx="1" presStyleCnt="4" custLinFactNeighborX="-2439" custLinFactNeighborY="4876"/>
      <dgm:spPr/>
      <dgm:t>
        <a:bodyPr/>
        <a:lstStyle/>
        <a:p>
          <a:endParaRPr lang="en-US"/>
        </a:p>
      </dgm:t>
    </dgm:pt>
    <dgm:pt modelId="{F7B8B33B-C97A-4FB5-8816-55C1D3AF5816}" type="pres">
      <dgm:prSet presAssocID="{6EBCE608-003B-4876-A914-6E225E8E97FC}" presName="parentText" presStyleLbl="node1" presStyleIdx="2" presStyleCnt="4">
        <dgm:presLayoutVars>
          <dgm:chMax val="0"/>
          <dgm:bulletEnabled val="1"/>
        </dgm:presLayoutVars>
      </dgm:prSet>
      <dgm:spPr/>
      <dgm:t>
        <a:bodyPr/>
        <a:lstStyle/>
        <a:p>
          <a:endParaRPr lang="en-US"/>
        </a:p>
      </dgm:t>
    </dgm:pt>
    <dgm:pt modelId="{D64EBA60-C3E8-4117-B697-3FF4F2E72F76}" type="pres">
      <dgm:prSet presAssocID="{6EBCE608-003B-4876-A914-6E225E8E97FC}" presName="negativeSpace" presStyleCnt="0"/>
      <dgm:spPr/>
    </dgm:pt>
    <dgm:pt modelId="{87DA097D-2F1A-4D51-B640-FA3F61A74AE9}" type="pres">
      <dgm:prSet presAssocID="{6EBCE608-003B-4876-A914-6E225E8E97FC}" presName="childText" presStyleLbl="conFgAcc1" presStyleIdx="2" presStyleCnt="4">
        <dgm:presLayoutVars>
          <dgm:bulletEnabled val="1"/>
        </dgm:presLayoutVars>
      </dgm:prSet>
      <dgm:spPr/>
      <dgm:t>
        <a:bodyPr/>
        <a:lstStyle/>
        <a:p>
          <a:endParaRPr lang="en-US"/>
        </a:p>
      </dgm:t>
    </dgm:pt>
    <dgm:pt modelId="{AD1D58D8-BAEE-43FC-94E2-87EEA4850E8C}" type="pres">
      <dgm:prSet presAssocID="{909AF899-B0CC-4EB5-B523-758FC197BD0B}" presName="spaceBetweenRectangles" presStyleCnt="0"/>
      <dgm:spPr/>
    </dgm:pt>
    <dgm:pt modelId="{1D628512-54FC-4CE2-AF7C-D22C91BA36F5}" type="pres">
      <dgm:prSet presAssocID="{07CADB1F-2E77-4280-AF56-C22487CEB37E}" presName="parentLin" presStyleCnt="0"/>
      <dgm:spPr/>
    </dgm:pt>
    <dgm:pt modelId="{9550AF8E-7079-4551-BC7C-0A959A0D3E31}" type="pres">
      <dgm:prSet presAssocID="{07CADB1F-2E77-4280-AF56-C22487CEB37E}" presName="parentLeftMargin" presStyleLbl="node1" presStyleIdx="2" presStyleCnt="4"/>
      <dgm:spPr/>
      <dgm:t>
        <a:bodyPr/>
        <a:lstStyle/>
        <a:p>
          <a:endParaRPr lang="en-US"/>
        </a:p>
      </dgm:t>
    </dgm:pt>
    <dgm:pt modelId="{1350DD5D-EF39-4BF9-8EA2-A81B3CD8FDC1}" type="pres">
      <dgm:prSet presAssocID="{07CADB1F-2E77-4280-AF56-C22487CEB37E}" presName="parentText" presStyleLbl="node1" presStyleIdx="3" presStyleCnt="4">
        <dgm:presLayoutVars>
          <dgm:chMax val="0"/>
          <dgm:bulletEnabled val="1"/>
        </dgm:presLayoutVars>
      </dgm:prSet>
      <dgm:spPr/>
      <dgm:t>
        <a:bodyPr/>
        <a:lstStyle/>
        <a:p>
          <a:endParaRPr lang="en-US"/>
        </a:p>
      </dgm:t>
    </dgm:pt>
    <dgm:pt modelId="{D013C9CD-1A7B-4C97-9AC9-4C12A8E1C93E}" type="pres">
      <dgm:prSet presAssocID="{07CADB1F-2E77-4280-AF56-C22487CEB37E}" presName="negativeSpace" presStyleCnt="0"/>
      <dgm:spPr/>
    </dgm:pt>
    <dgm:pt modelId="{CD90AB62-999A-446F-90FC-298DACB5449F}" type="pres">
      <dgm:prSet presAssocID="{07CADB1F-2E77-4280-AF56-C22487CEB37E}" presName="childText" presStyleLbl="conFgAcc1" presStyleIdx="3" presStyleCnt="4">
        <dgm:presLayoutVars>
          <dgm:bulletEnabled val="1"/>
        </dgm:presLayoutVars>
      </dgm:prSet>
      <dgm:spPr/>
      <dgm:t>
        <a:bodyPr/>
        <a:lstStyle/>
        <a:p>
          <a:endParaRPr lang="en-US"/>
        </a:p>
      </dgm:t>
    </dgm:pt>
  </dgm:ptLst>
  <dgm:cxnLst>
    <dgm:cxn modelId="{D7B6BFDE-C570-4C51-8C93-E6964B3FC6C1}" type="presOf" srcId="{C61D9BEC-05D7-4467-9875-BBBC9DD10831}" destId="{A6EEDCFF-5ADE-4299-B772-281CE96A7693}" srcOrd="1" destOrd="0" presId="urn:microsoft.com/office/officeart/2005/8/layout/list1"/>
    <dgm:cxn modelId="{09665317-8771-4EF8-9FF0-9B436C43ECBA}" type="presOf" srcId="{C61D9BEC-05D7-4467-9875-BBBC9DD10831}" destId="{0A0F9D51-B4E1-4C51-85AB-10F83B9EFD1F}" srcOrd="0" destOrd="0" presId="urn:microsoft.com/office/officeart/2005/8/layout/list1"/>
    <dgm:cxn modelId="{A996BB7F-721F-4BD0-9AFD-DDE67B9DA0B2}" srcId="{07CADB1F-2E77-4280-AF56-C22487CEB37E}" destId="{BBEC63AE-B322-4F0C-B85D-542B9731A094}" srcOrd="0" destOrd="0" parTransId="{6D46C936-5C43-4101-9E4B-E50D8E0B5F9D}" sibTransId="{271596A3-4004-45F5-8B11-C83D3AD3B074}"/>
    <dgm:cxn modelId="{2B204055-E279-4D68-8F19-1531DB51BE29}" type="presOf" srcId="{F8F228BE-3FDB-4BB3-8EEB-CF883EAE805E}" destId="{87DA097D-2F1A-4D51-B640-FA3F61A74AE9}" srcOrd="0" destOrd="0" presId="urn:microsoft.com/office/officeart/2005/8/layout/list1"/>
    <dgm:cxn modelId="{6B944929-0AD4-4105-8CC0-CD0FC8FD481B}" srcId="{ADD1BEF3-63A3-4DD0-AA3C-75449C16FE08}" destId="{6EBCE608-003B-4876-A914-6E225E8E97FC}" srcOrd="2" destOrd="0" parTransId="{903FE71C-0CBB-4AE8-86E3-3C30873193E1}" sibTransId="{909AF899-B0CC-4EB5-B523-758FC197BD0B}"/>
    <dgm:cxn modelId="{A542A5D3-9584-47E5-95E3-572EFBC480BB}" srcId="{ADD1BEF3-63A3-4DD0-AA3C-75449C16FE08}" destId="{07CADB1F-2E77-4280-AF56-C22487CEB37E}" srcOrd="3" destOrd="0" parTransId="{AFA20F40-3EAB-4D15-B3D3-A05E22F4DEEA}" sibTransId="{5C19D74E-22F3-4614-BA5D-5E40C7EDE71C}"/>
    <dgm:cxn modelId="{073B7CE2-B6E9-4468-B1D6-FB0B0280AF34}" srcId="{6EBCE608-003B-4876-A914-6E225E8E97FC}" destId="{F8F228BE-3FDB-4BB3-8EEB-CF883EAE805E}" srcOrd="0" destOrd="0" parTransId="{D5BEBB43-1CD6-4939-A1D6-3B6A7140AD5C}" sibTransId="{7E815AFE-1EDD-4BA7-B009-64805CE7BF57}"/>
    <dgm:cxn modelId="{6735C88D-C1DF-4CA5-9091-A1A8D3CDE3E3}" type="presOf" srcId="{A1F17FBF-B213-46F5-B4E8-95EEFFB65A1B}" destId="{B5990C34-8B2C-4CD6-A56E-C8A67E4C0CD0}" srcOrd="0" destOrd="0" presId="urn:microsoft.com/office/officeart/2005/8/layout/list1"/>
    <dgm:cxn modelId="{A80B9951-415D-4445-823D-860F359484F5}" srcId="{ADD1BEF3-63A3-4DD0-AA3C-75449C16FE08}" destId="{C61D9BEC-05D7-4467-9875-BBBC9DD10831}" srcOrd="1" destOrd="0" parTransId="{88397C23-D461-4CE7-87A1-A4C842EBADF7}" sibTransId="{AF39F891-03AC-4907-895A-676F0A215D00}"/>
    <dgm:cxn modelId="{DEBD8078-2AEF-4152-8121-61C1080A425F}" type="presOf" srcId="{0CDF0639-4F11-4EA7-919A-AC45495BED60}" destId="{CD90AB62-999A-446F-90FC-298DACB5449F}" srcOrd="0" destOrd="1" presId="urn:microsoft.com/office/officeart/2005/8/layout/list1"/>
    <dgm:cxn modelId="{6537753F-FE4C-4DAE-BBC2-DFE152555D79}" type="presOf" srcId="{EC61874D-A808-4A75-A8E2-93D71800C7D3}" destId="{87DA097D-2F1A-4D51-B640-FA3F61A74AE9}" srcOrd="0" destOrd="1" presId="urn:microsoft.com/office/officeart/2005/8/layout/list1"/>
    <dgm:cxn modelId="{113A16D0-476D-4DB0-ADB2-7EFE740D0DAF}" srcId="{07CADB1F-2E77-4280-AF56-C22487CEB37E}" destId="{0CDF0639-4F11-4EA7-919A-AC45495BED60}" srcOrd="1" destOrd="0" parTransId="{CDE7E0D7-987B-44ED-8D43-B3936F3210F2}" sibTransId="{C7DB2169-BA27-484B-8A2C-9B7AA5F71DFD}"/>
    <dgm:cxn modelId="{DFC870DF-F48B-4BD6-BA17-29964CB68F5B}" srcId="{A1F17FBF-B213-46F5-B4E8-95EEFFB65A1B}" destId="{D9517CD9-5BA1-4CC9-AB06-946FF1946AF0}" srcOrd="0" destOrd="0" parTransId="{CD8B98F4-4598-4A00-97F1-E6F2DC39E30F}" sibTransId="{1D7B6F9D-C9E6-402A-8A65-2B8B7F426B33}"/>
    <dgm:cxn modelId="{EF037068-5EFD-4531-9269-47FF149E5BCA}" type="presOf" srcId="{ADD1BEF3-63A3-4DD0-AA3C-75449C16FE08}" destId="{0EEEC495-DAF2-4B81-9755-C8C42DAE0A85}" srcOrd="0" destOrd="0" presId="urn:microsoft.com/office/officeart/2005/8/layout/list1"/>
    <dgm:cxn modelId="{DD3DF50D-5A2D-4D45-BF57-24B02D180442}" type="presOf" srcId="{CE6A79FD-35F3-4737-B56F-8AC163694AA9}" destId="{16957041-B5F8-4647-9C5A-9F50C44A56C9}" srcOrd="0" destOrd="0" presId="urn:microsoft.com/office/officeart/2005/8/layout/list1"/>
    <dgm:cxn modelId="{D2B7D1CE-DED0-41B6-B816-1BF995703E3C}" type="presOf" srcId="{BBEC63AE-B322-4F0C-B85D-542B9731A094}" destId="{CD90AB62-999A-446F-90FC-298DACB5449F}" srcOrd="0" destOrd="0" presId="urn:microsoft.com/office/officeart/2005/8/layout/list1"/>
    <dgm:cxn modelId="{39ABA3A3-276A-4A42-8D03-35D15D275198}" srcId="{ADD1BEF3-63A3-4DD0-AA3C-75449C16FE08}" destId="{A1F17FBF-B213-46F5-B4E8-95EEFFB65A1B}" srcOrd="0" destOrd="0" parTransId="{1ADD408B-7A06-4F92-BBDB-F14A3B75A81C}" sibTransId="{72C45A7C-0652-4EEC-836D-91806C9C790D}"/>
    <dgm:cxn modelId="{E4F0F7C8-41C3-4D0F-A2C1-19A26C0C6C85}" srcId="{6EBCE608-003B-4876-A914-6E225E8E97FC}" destId="{EC61874D-A808-4A75-A8E2-93D71800C7D3}" srcOrd="1" destOrd="0" parTransId="{1C925332-CC55-465E-B0C4-6867C08A5B87}" sibTransId="{B7B1D7E2-CF1A-4DBB-A736-4A1DABC10780}"/>
    <dgm:cxn modelId="{8240F0FE-719C-45B1-921C-8AF174D20F57}" srcId="{C61D9BEC-05D7-4467-9875-BBBC9DD10831}" destId="{CE6A79FD-35F3-4737-B56F-8AC163694AA9}" srcOrd="0" destOrd="0" parTransId="{861F0E89-1C06-4FBF-8CC1-2636CF76329C}" sibTransId="{DC53D985-48BD-4783-BEFE-0B405EAC9EA0}"/>
    <dgm:cxn modelId="{68E8D8E8-49F2-41BA-90F9-1BC65F763DB7}" type="presOf" srcId="{6EBCE608-003B-4876-A914-6E225E8E97FC}" destId="{9178F924-7F05-4949-903F-5EA8F9E76352}" srcOrd="0" destOrd="0" presId="urn:microsoft.com/office/officeart/2005/8/layout/list1"/>
    <dgm:cxn modelId="{FA7F6052-FC70-46A5-B36A-3E97F79EDE08}" type="presOf" srcId="{6EBCE608-003B-4876-A914-6E225E8E97FC}" destId="{F7B8B33B-C97A-4FB5-8816-55C1D3AF5816}" srcOrd="1" destOrd="0" presId="urn:microsoft.com/office/officeart/2005/8/layout/list1"/>
    <dgm:cxn modelId="{EA49FF9E-2A8F-4631-823A-3F77915DFB42}" type="presOf" srcId="{07CADB1F-2E77-4280-AF56-C22487CEB37E}" destId="{9550AF8E-7079-4551-BC7C-0A959A0D3E31}" srcOrd="0" destOrd="0" presId="urn:microsoft.com/office/officeart/2005/8/layout/list1"/>
    <dgm:cxn modelId="{D35F74EA-3B1C-49A4-A918-D74D2108C6E3}" type="presOf" srcId="{D9517CD9-5BA1-4CC9-AB06-946FF1946AF0}" destId="{83FCC9ED-7C07-4D57-B70B-38F29502ADBF}" srcOrd="0" destOrd="0" presId="urn:microsoft.com/office/officeart/2005/8/layout/list1"/>
    <dgm:cxn modelId="{2FD4E9B3-DC48-40A2-AC94-4BA59CAD11F1}" type="presOf" srcId="{07CADB1F-2E77-4280-AF56-C22487CEB37E}" destId="{1350DD5D-EF39-4BF9-8EA2-A81B3CD8FDC1}" srcOrd="1" destOrd="0" presId="urn:microsoft.com/office/officeart/2005/8/layout/list1"/>
    <dgm:cxn modelId="{CDD513D6-8D65-4747-BF5D-6D4CA8E49654}" type="presOf" srcId="{A1F17FBF-B213-46F5-B4E8-95EEFFB65A1B}" destId="{8967BDFE-C96D-4623-9FAD-08F31EA93287}" srcOrd="1" destOrd="0" presId="urn:microsoft.com/office/officeart/2005/8/layout/list1"/>
    <dgm:cxn modelId="{00BBCF42-7CAD-46DD-9732-5D70284F5B99}" type="presParOf" srcId="{0EEEC495-DAF2-4B81-9755-C8C42DAE0A85}" destId="{BE7852D3-7897-4143-B98F-2A5CBA96494E}" srcOrd="0" destOrd="0" presId="urn:microsoft.com/office/officeart/2005/8/layout/list1"/>
    <dgm:cxn modelId="{18E7D2FE-8D17-4F30-BD30-DAF3D474F436}" type="presParOf" srcId="{BE7852D3-7897-4143-B98F-2A5CBA96494E}" destId="{B5990C34-8B2C-4CD6-A56E-C8A67E4C0CD0}" srcOrd="0" destOrd="0" presId="urn:microsoft.com/office/officeart/2005/8/layout/list1"/>
    <dgm:cxn modelId="{D450CC1F-B187-4E49-90CD-1CC15CF68059}" type="presParOf" srcId="{BE7852D3-7897-4143-B98F-2A5CBA96494E}" destId="{8967BDFE-C96D-4623-9FAD-08F31EA93287}" srcOrd="1" destOrd="0" presId="urn:microsoft.com/office/officeart/2005/8/layout/list1"/>
    <dgm:cxn modelId="{9D0720F5-BF32-4D35-9462-F007520A96A3}" type="presParOf" srcId="{0EEEC495-DAF2-4B81-9755-C8C42DAE0A85}" destId="{E9EE834A-F7A5-48BC-8E2A-86147F011D55}" srcOrd="1" destOrd="0" presId="urn:microsoft.com/office/officeart/2005/8/layout/list1"/>
    <dgm:cxn modelId="{BFD12866-BBBC-4B51-A871-02DCF19C58BA}" type="presParOf" srcId="{0EEEC495-DAF2-4B81-9755-C8C42DAE0A85}" destId="{83FCC9ED-7C07-4D57-B70B-38F29502ADBF}" srcOrd="2" destOrd="0" presId="urn:microsoft.com/office/officeart/2005/8/layout/list1"/>
    <dgm:cxn modelId="{1F1ADB2A-680F-44D9-BE9C-C5C50C3A313C}" type="presParOf" srcId="{0EEEC495-DAF2-4B81-9755-C8C42DAE0A85}" destId="{A5020684-97BB-4897-8562-3C00E6E8A923}" srcOrd="3" destOrd="0" presId="urn:microsoft.com/office/officeart/2005/8/layout/list1"/>
    <dgm:cxn modelId="{EFB3A975-824E-4613-B482-D513BA0A62E7}" type="presParOf" srcId="{0EEEC495-DAF2-4B81-9755-C8C42DAE0A85}" destId="{93AA2875-22DF-4698-8D70-6170CC87822C}" srcOrd="4" destOrd="0" presId="urn:microsoft.com/office/officeart/2005/8/layout/list1"/>
    <dgm:cxn modelId="{478CF95C-2C7F-4191-AB0B-F9047EFA91A7}" type="presParOf" srcId="{93AA2875-22DF-4698-8D70-6170CC87822C}" destId="{0A0F9D51-B4E1-4C51-85AB-10F83B9EFD1F}" srcOrd="0" destOrd="0" presId="urn:microsoft.com/office/officeart/2005/8/layout/list1"/>
    <dgm:cxn modelId="{985AFAC9-1290-45E2-A9D2-505F67EE6888}" type="presParOf" srcId="{93AA2875-22DF-4698-8D70-6170CC87822C}" destId="{A6EEDCFF-5ADE-4299-B772-281CE96A7693}" srcOrd="1" destOrd="0" presId="urn:microsoft.com/office/officeart/2005/8/layout/list1"/>
    <dgm:cxn modelId="{7EA7CCE3-B51B-440D-8009-22E32E9CDA15}" type="presParOf" srcId="{0EEEC495-DAF2-4B81-9755-C8C42DAE0A85}" destId="{A50FABC4-B307-4F6A-882D-6EDD8CC52D6F}" srcOrd="5" destOrd="0" presId="urn:microsoft.com/office/officeart/2005/8/layout/list1"/>
    <dgm:cxn modelId="{9019009A-C553-49C1-9B3D-B525C69BFC80}" type="presParOf" srcId="{0EEEC495-DAF2-4B81-9755-C8C42DAE0A85}" destId="{16957041-B5F8-4647-9C5A-9F50C44A56C9}" srcOrd="6" destOrd="0" presId="urn:microsoft.com/office/officeart/2005/8/layout/list1"/>
    <dgm:cxn modelId="{2F31D1E1-8B3B-4A82-9B52-69A7D1B14797}" type="presParOf" srcId="{0EEEC495-DAF2-4B81-9755-C8C42DAE0A85}" destId="{0E472B55-5F8C-41C4-8288-54E702D01D52}" srcOrd="7" destOrd="0" presId="urn:microsoft.com/office/officeart/2005/8/layout/list1"/>
    <dgm:cxn modelId="{E13D86BD-F227-40FC-BDA2-C9426687596B}" type="presParOf" srcId="{0EEEC495-DAF2-4B81-9755-C8C42DAE0A85}" destId="{618B3080-3EBD-4F3A-ABE9-4E57577FF3C5}" srcOrd="8" destOrd="0" presId="urn:microsoft.com/office/officeart/2005/8/layout/list1"/>
    <dgm:cxn modelId="{AA83CBAE-A523-40D0-94B5-D0CD4B53AE10}" type="presParOf" srcId="{618B3080-3EBD-4F3A-ABE9-4E57577FF3C5}" destId="{9178F924-7F05-4949-903F-5EA8F9E76352}" srcOrd="0" destOrd="0" presId="urn:microsoft.com/office/officeart/2005/8/layout/list1"/>
    <dgm:cxn modelId="{D5EEDED5-D2CB-47EB-8D1D-0562E4EC3909}" type="presParOf" srcId="{618B3080-3EBD-4F3A-ABE9-4E57577FF3C5}" destId="{F7B8B33B-C97A-4FB5-8816-55C1D3AF5816}" srcOrd="1" destOrd="0" presId="urn:microsoft.com/office/officeart/2005/8/layout/list1"/>
    <dgm:cxn modelId="{14C18136-D154-4F85-B94E-6D115BF7A979}" type="presParOf" srcId="{0EEEC495-DAF2-4B81-9755-C8C42DAE0A85}" destId="{D64EBA60-C3E8-4117-B697-3FF4F2E72F76}" srcOrd="9" destOrd="0" presId="urn:microsoft.com/office/officeart/2005/8/layout/list1"/>
    <dgm:cxn modelId="{5F241EA3-35A1-4332-9616-42CD7B332A03}" type="presParOf" srcId="{0EEEC495-DAF2-4B81-9755-C8C42DAE0A85}" destId="{87DA097D-2F1A-4D51-B640-FA3F61A74AE9}" srcOrd="10" destOrd="0" presId="urn:microsoft.com/office/officeart/2005/8/layout/list1"/>
    <dgm:cxn modelId="{8DBD3A44-33BE-429B-98BE-E03A151A6805}" type="presParOf" srcId="{0EEEC495-DAF2-4B81-9755-C8C42DAE0A85}" destId="{AD1D58D8-BAEE-43FC-94E2-87EEA4850E8C}" srcOrd="11" destOrd="0" presId="urn:microsoft.com/office/officeart/2005/8/layout/list1"/>
    <dgm:cxn modelId="{DA1B1FFC-1A63-44C2-A9AD-86904FCED392}" type="presParOf" srcId="{0EEEC495-DAF2-4B81-9755-C8C42DAE0A85}" destId="{1D628512-54FC-4CE2-AF7C-D22C91BA36F5}" srcOrd="12" destOrd="0" presId="urn:microsoft.com/office/officeart/2005/8/layout/list1"/>
    <dgm:cxn modelId="{FB68E20B-BE35-48CF-8B23-BB93FCD3CEB4}" type="presParOf" srcId="{1D628512-54FC-4CE2-AF7C-D22C91BA36F5}" destId="{9550AF8E-7079-4551-BC7C-0A959A0D3E31}" srcOrd="0" destOrd="0" presId="urn:microsoft.com/office/officeart/2005/8/layout/list1"/>
    <dgm:cxn modelId="{C46775EA-1AB3-46AE-9A44-1952BF033FB9}" type="presParOf" srcId="{1D628512-54FC-4CE2-AF7C-D22C91BA36F5}" destId="{1350DD5D-EF39-4BF9-8EA2-A81B3CD8FDC1}" srcOrd="1" destOrd="0" presId="urn:microsoft.com/office/officeart/2005/8/layout/list1"/>
    <dgm:cxn modelId="{D36F911C-90D7-43ED-889E-C25E529AAF9C}" type="presParOf" srcId="{0EEEC495-DAF2-4B81-9755-C8C42DAE0A85}" destId="{D013C9CD-1A7B-4C97-9AC9-4C12A8E1C93E}" srcOrd="13" destOrd="0" presId="urn:microsoft.com/office/officeart/2005/8/layout/list1"/>
    <dgm:cxn modelId="{30930D49-1B8A-47EB-955D-7215656C6C7A}" type="presParOf" srcId="{0EEEC495-DAF2-4B81-9755-C8C42DAE0A85}" destId="{CD90AB62-999A-446F-90FC-298DACB5449F}"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BEF0E1C3-0B52-4014-9CB9-828CBC5E7F1E}" type="presOf" srcId="{B334FBF3-AF1D-465C-9C0B-F827FABCF157}" destId="{E05A63D3-C587-4E6F-B2A7-0B4E34DC4C20}"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A797BD2E-65DD-4D19-98B1-FC622DD8967A}" type="presOf" srcId="{DB085588-8FAA-4D70-8989-86B4E347D98E}" destId="{D8CE9AE6-6499-4A6F-A94F-8EF455947EC5}" srcOrd="0" destOrd="0" presId="urn:microsoft.com/office/officeart/2011/layout/HexagonRadial"/>
    <dgm:cxn modelId="{564ED2FA-E999-4EF1-B71E-63B0E2046C27}" type="presOf" srcId="{BE7BA9CD-CF1B-4824-BA10-0EFC0C1F1A93}" destId="{D375E9CB-EC49-4B82-BB87-DDCF70401C51}" srcOrd="0" destOrd="0" presId="urn:microsoft.com/office/officeart/2011/layout/HexagonRadial"/>
    <dgm:cxn modelId="{5E51F2EE-A210-441A-A5DD-2D4D29E40AC4}" type="presOf" srcId="{6CA0D8D1-1D76-4E04-B3A5-74D3099F1245}" destId="{1646E4D6-2ECD-411A-939C-C66167D10311}"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5F24D349-545A-45C2-9039-BFC8A03504B1}" type="presOf" srcId="{BF1DB8FD-C3EA-4C0D-A9F2-EA18B4F38A5F}" destId="{D499565E-717D-434D-AF86-1A2519025FCE}"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CF19F86C-80F5-4CA2-8B19-44C09E7F21A9}" srcId="{BF1DB8FD-C3EA-4C0D-A9F2-EA18B4F38A5F}" destId="{DB085588-8FAA-4D70-8989-86B4E347D98E}" srcOrd="5" destOrd="0" parTransId="{6C42DB73-B3D7-441F-AA43-3617CF304453}" sibTransId="{4C014319-E491-4704-BA0A-FF747F1F653E}"/>
    <dgm:cxn modelId="{4B99D741-330C-4329-87D3-1A19C3F2A929}" type="presOf" srcId="{5F3C4C4B-CC27-4116-B16D-E12EAC47FC5D}" destId="{FD840EAD-142D-4603-95C7-E2E7752CE1BF}" srcOrd="0" destOrd="0" presId="urn:microsoft.com/office/officeart/2011/layout/HexagonRadial"/>
    <dgm:cxn modelId="{0A004F66-A3EE-4CCC-A6C7-6F92B97304A5}" srcId="{BF1DB8FD-C3EA-4C0D-A9F2-EA18B4F38A5F}" destId="{6CA0D8D1-1D76-4E04-B3A5-74D3099F1245}" srcOrd="2" destOrd="0" parTransId="{5002CE93-DCAE-42EA-B5FB-86D940606976}" sibTransId="{61267951-2A54-4440-BF8A-9E7BDD6E6D29}"/>
    <dgm:cxn modelId="{4D944AD4-287F-4C4F-AA2F-ADB4C75E0D08}" type="presOf" srcId="{7B89E0C1-D9C7-437E-B32F-479D74FA5B3E}" destId="{3779E6F4-E6B0-4453-B452-4D842FEEA4EE}" srcOrd="0" destOrd="0" presId="urn:microsoft.com/office/officeart/2011/layout/HexagonRadial"/>
    <dgm:cxn modelId="{E7FF9F19-FAF0-4D96-ACAF-9641FE4BEF70}" type="presOf" srcId="{392795D0-BF86-4CF6-9110-1E307FECE825}" destId="{D946721F-FA8B-4DC9-8531-9B225882CFA5}" srcOrd="0" destOrd="0" presId="urn:microsoft.com/office/officeart/2011/layout/HexagonRadial"/>
    <dgm:cxn modelId="{31609E13-F55C-482F-93D8-F15877A3A6D2}" type="presParOf" srcId="{D946721F-FA8B-4DC9-8531-9B225882CFA5}" destId="{D499565E-717D-434D-AF86-1A2519025FCE}" srcOrd="0" destOrd="0" presId="urn:microsoft.com/office/officeart/2011/layout/HexagonRadial"/>
    <dgm:cxn modelId="{C350BFB4-A033-43E0-93CC-E78DB154D478}" type="presParOf" srcId="{D946721F-FA8B-4DC9-8531-9B225882CFA5}" destId="{078D9CA6-2F91-4351-8D71-95A5733685A3}" srcOrd="1" destOrd="0" presId="urn:microsoft.com/office/officeart/2011/layout/HexagonRadial"/>
    <dgm:cxn modelId="{759CD367-337E-4350-A77F-9D9C6AA67108}" type="presParOf" srcId="{078D9CA6-2F91-4351-8D71-95A5733685A3}" destId="{30E68E79-2301-4978-A9CE-4545BDF3E17D}" srcOrd="0" destOrd="0" presId="urn:microsoft.com/office/officeart/2011/layout/HexagonRadial"/>
    <dgm:cxn modelId="{56C5ED84-FE7B-452F-8C56-95B68085F2E4}" type="presParOf" srcId="{D946721F-FA8B-4DC9-8531-9B225882CFA5}" destId="{E05A63D3-C587-4E6F-B2A7-0B4E34DC4C20}" srcOrd="2" destOrd="0" presId="urn:microsoft.com/office/officeart/2011/layout/HexagonRadial"/>
    <dgm:cxn modelId="{7866F911-8A02-4EA1-BD2E-8B149D34D7A6}" type="presParOf" srcId="{D946721F-FA8B-4DC9-8531-9B225882CFA5}" destId="{C69401EF-256D-41FF-9CA9-BC29951D4913}" srcOrd="3" destOrd="0" presId="urn:microsoft.com/office/officeart/2011/layout/HexagonRadial"/>
    <dgm:cxn modelId="{34CF435C-747E-4AA9-A65B-0226E4CFD7EF}" type="presParOf" srcId="{C69401EF-256D-41FF-9CA9-BC29951D4913}" destId="{D326707E-902E-4B05-B684-7B55853D9500}" srcOrd="0" destOrd="0" presId="urn:microsoft.com/office/officeart/2011/layout/HexagonRadial"/>
    <dgm:cxn modelId="{6D190191-C3AB-4EE1-964A-6A1CB0AE522C}" type="presParOf" srcId="{D946721F-FA8B-4DC9-8531-9B225882CFA5}" destId="{FD840EAD-142D-4603-95C7-E2E7752CE1BF}" srcOrd="4" destOrd="0" presId="urn:microsoft.com/office/officeart/2011/layout/HexagonRadial"/>
    <dgm:cxn modelId="{61A66F9B-676C-41BB-9092-1153270CEC5D}" type="presParOf" srcId="{D946721F-FA8B-4DC9-8531-9B225882CFA5}" destId="{48AF2E60-8C73-4B37-A00A-A38E896602C6}" srcOrd="5" destOrd="0" presId="urn:microsoft.com/office/officeart/2011/layout/HexagonRadial"/>
    <dgm:cxn modelId="{8A66C9DF-91BE-466B-A4B5-C6F38C9379AD}" type="presParOf" srcId="{48AF2E60-8C73-4B37-A00A-A38E896602C6}" destId="{BA603F72-74EE-4C78-809B-3B32F02A00A6}" srcOrd="0" destOrd="0" presId="urn:microsoft.com/office/officeart/2011/layout/HexagonRadial"/>
    <dgm:cxn modelId="{C453CB61-E552-4E75-A0EA-1F40E4DE448B}" type="presParOf" srcId="{D946721F-FA8B-4DC9-8531-9B225882CFA5}" destId="{1646E4D6-2ECD-411A-939C-C66167D10311}" srcOrd="6" destOrd="0" presId="urn:microsoft.com/office/officeart/2011/layout/HexagonRadial"/>
    <dgm:cxn modelId="{E2583156-A6DB-4475-8A06-B18AB45F584F}" type="presParOf" srcId="{D946721F-FA8B-4DC9-8531-9B225882CFA5}" destId="{CD3288FA-44F7-42B7-880A-BDAC14AFE509}" srcOrd="7" destOrd="0" presId="urn:microsoft.com/office/officeart/2011/layout/HexagonRadial"/>
    <dgm:cxn modelId="{41AEBCEB-B026-402C-9590-2B218E2800DC}" type="presParOf" srcId="{CD3288FA-44F7-42B7-880A-BDAC14AFE509}" destId="{9285BB33-D35E-4DF3-8AFD-00817F0C6517}" srcOrd="0" destOrd="0" presId="urn:microsoft.com/office/officeart/2011/layout/HexagonRadial"/>
    <dgm:cxn modelId="{8AEF3CA1-2116-4664-BDFF-ACAC8C086BE2}" type="presParOf" srcId="{D946721F-FA8B-4DC9-8531-9B225882CFA5}" destId="{3779E6F4-E6B0-4453-B452-4D842FEEA4EE}" srcOrd="8" destOrd="0" presId="urn:microsoft.com/office/officeart/2011/layout/HexagonRadial"/>
    <dgm:cxn modelId="{C2B7F24E-5670-43F0-A7CD-F69AB807A110}" type="presParOf" srcId="{D946721F-FA8B-4DC9-8531-9B225882CFA5}" destId="{35E90A9D-5400-4BDA-8E3B-3A4D5338E501}" srcOrd="9" destOrd="0" presId="urn:microsoft.com/office/officeart/2011/layout/HexagonRadial"/>
    <dgm:cxn modelId="{FF5E32BD-4801-4068-B109-D4CAFCD734E3}" type="presParOf" srcId="{35E90A9D-5400-4BDA-8E3B-3A4D5338E501}" destId="{5C23CF08-AF6C-432B-8374-BA00E4F75A95}" srcOrd="0" destOrd="0" presId="urn:microsoft.com/office/officeart/2011/layout/HexagonRadial"/>
    <dgm:cxn modelId="{1C27FBDA-3778-4415-89EF-9306508A9F90}" type="presParOf" srcId="{D946721F-FA8B-4DC9-8531-9B225882CFA5}" destId="{D375E9CB-EC49-4B82-BB87-DDCF70401C51}" srcOrd="10" destOrd="0" presId="urn:microsoft.com/office/officeart/2011/layout/HexagonRadial"/>
    <dgm:cxn modelId="{B052C2AD-47CD-4174-926F-D37745E0FD2F}" type="presParOf" srcId="{D946721F-FA8B-4DC9-8531-9B225882CFA5}" destId="{F66BE043-5B79-4646-A19D-E46906B16F4E}" srcOrd="11" destOrd="0" presId="urn:microsoft.com/office/officeart/2011/layout/HexagonRadial"/>
    <dgm:cxn modelId="{2A13D7D2-484D-493C-8647-4465A72C7824}" type="presParOf" srcId="{F66BE043-5B79-4646-A19D-E46906B16F4E}" destId="{DA4A720F-F33C-4298-AC1D-36B2D24C6987}" srcOrd="0" destOrd="0" presId="urn:microsoft.com/office/officeart/2011/layout/HexagonRadial"/>
    <dgm:cxn modelId="{FB0D4265-E762-48DF-A091-530A9B912578}"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C44E9156-42FB-4305-BB5F-5F57C02C3690}" type="presOf" srcId="{BE7BA9CD-CF1B-4824-BA10-0EFC0C1F1A93}" destId="{D375E9CB-EC49-4B82-BB87-DDCF70401C51}"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41426900-49DA-4F44-9024-40112EC24D9A}" type="presOf" srcId="{5F3C4C4B-CC27-4116-B16D-E12EAC47FC5D}" destId="{FD840EAD-142D-4603-95C7-E2E7752CE1BF}" srcOrd="0" destOrd="0" presId="urn:microsoft.com/office/officeart/2011/layout/HexagonRadial"/>
    <dgm:cxn modelId="{46353577-C9A9-4FA0-A35D-F4362D12A491}" type="presOf" srcId="{BF1DB8FD-C3EA-4C0D-A9F2-EA18B4F38A5F}" destId="{D499565E-717D-434D-AF86-1A2519025FCE}" srcOrd="0" destOrd="0" presId="urn:microsoft.com/office/officeart/2011/layout/HexagonRadial"/>
    <dgm:cxn modelId="{C97BE3D0-6244-444F-BFEC-BAD87FED74F5}" type="presOf" srcId="{392795D0-BF86-4CF6-9110-1E307FECE825}" destId="{D946721F-FA8B-4DC9-8531-9B225882CFA5}" srcOrd="0" destOrd="0" presId="urn:microsoft.com/office/officeart/2011/layout/HexagonRadial"/>
    <dgm:cxn modelId="{B3905A3E-F9B6-4A24-BA5D-BBABD85BBB35}" type="presOf" srcId="{7B89E0C1-D9C7-437E-B32F-479D74FA5B3E}" destId="{3779E6F4-E6B0-4453-B452-4D842FEEA4EE}"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3D01395-DC83-4100-8EFC-A06FBF7CCC74}" srcId="{392795D0-BF86-4CF6-9110-1E307FECE825}" destId="{BF1DB8FD-C3EA-4C0D-A9F2-EA18B4F38A5F}" srcOrd="0" destOrd="0" parTransId="{0032EEBB-6B39-47C4-BD0E-AE354131BB27}" sibTransId="{28548F64-356D-42DC-B8B3-80697BB069DA}"/>
    <dgm:cxn modelId="{E70B151C-E4A9-42C9-BFD5-79A422FDEFFA}" type="presOf" srcId="{6CA0D8D1-1D76-4E04-B3A5-74D3099F1245}" destId="{1646E4D6-2ECD-411A-939C-C66167D10311}"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D89C3887-DCC7-4AA3-BC3E-4D38A89CB39D}" type="presOf" srcId="{B334FBF3-AF1D-465C-9C0B-F827FABCF157}" destId="{E05A63D3-C587-4E6F-B2A7-0B4E34DC4C20}" srcOrd="0" destOrd="0" presId="urn:microsoft.com/office/officeart/2011/layout/HexagonRadial"/>
    <dgm:cxn modelId="{DB7E5E8D-2959-416B-9E2D-9ECE20F5C6BF}" type="presOf" srcId="{DB085588-8FAA-4D70-8989-86B4E347D98E}" destId="{D8CE9AE6-6499-4A6F-A94F-8EF455947EC5}" srcOrd="0" destOrd="0" presId="urn:microsoft.com/office/officeart/2011/layout/HexagonRadial"/>
    <dgm:cxn modelId="{21E4F429-E967-49AA-9F2D-5F595DECAA77}" type="presParOf" srcId="{D946721F-FA8B-4DC9-8531-9B225882CFA5}" destId="{D499565E-717D-434D-AF86-1A2519025FCE}" srcOrd="0" destOrd="0" presId="urn:microsoft.com/office/officeart/2011/layout/HexagonRadial"/>
    <dgm:cxn modelId="{49B275B0-CA39-4083-92F5-5F9E426DBEBC}" type="presParOf" srcId="{D946721F-FA8B-4DC9-8531-9B225882CFA5}" destId="{078D9CA6-2F91-4351-8D71-95A5733685A3}" srcOrd="1" destOrd="0" presId="urn:microsoft.com/office/officeart/2011/layout/HexagonRadial"/>
    <dgm:cxn modelId="{111B48C5-2B48-41F6-8570-613CD4B3106A}" type="presParOf" srcId="{078D9CA6-2F91-4351-8D71-95A5733685A3}" destId="{30E68E79-2301-4978-A9CE-4545BDF3E17D}" srcOrd="0" destOrd="0" presId="urn:microsoft.com/office/officeart/2011/layout/HexagonRadial"/>
    <dgm:cxn modelId="{91724093-6A45-4822-8222-EBC01937E183}" type="presParOf" srcId="{D946721F-FA8B-4DC9-8531-9B225882CFA5}" destId="{E05A63D3-C587-4E6F-B2A7-0B4E34DC4C20}" srcOrd="2" destOrd="0" presId="urn:microsoft.com/office/officeart/2011/layout/HexagonRadial"/>
    <dgm:cxn modelId="{86B6CB63-D736-4A3D-81B3-56B9990B1610}" type="presParOf" srcId="{D946721F-FA8B-4DC9-8531-9B225882CFA5}" destId="{C69401EF-256D-41FF-9CA9-BC29951D4913}" srcOrd="3" destOrd="0" presId="urn:microsoft.com/office/officeart/2011/layout/HexagonRadial"/>
    <dgm:cxn modelId="{8208C8DC-85AB-4CA0-8830-EDE68E5C27C2}" type="presParOf" srcId="{C69401EF-256D-41FF-9CA9-BC29951D4913}" destId="{D326707E-902E-4B05-B684-7B55853D9500}" srcOrd="0" destOrd="0" presId="urn:microsoft.com/office/officeart/2011/layout/HexagonRadial"/>
    <dgm:cxn modelId="{4C6A2650-ADEC-482C-9067-B8C020DC8B58}" type="presParOf" srcId="{D946721F-FA8B-4DC9-8531-9B225882CFA5}" destId="{FD840EAD-142D-4603-95C7-E2E7752CE1BF}" srcOrd="4" destOrd="0" presId="urn:microsoft.com/office/officeart/2011/layout/HexagonRadial"/>
    <dgm:cxn modelId="{F5E674C7-C389-4458-8216-499507F15220}" type="presParOf" srcId="{D946721F-FA8B-4DC9-8531-9B225882CFA5}" destId="{48AF2E60-8C73-4B37-A00A-A38E896602C6}" srcOrd="5" destOrd="0" presId="urn:microsoft.com/office/officeart/2011/layout/HexagonRadial"/>
    <dgm:cxn modelId="{9DEF4393-6392-40FE-9163-11A054F57119}" type="presParOf" srcId="{48AF2E60-8C73-4B37-A00A-A38E896602C6}" destId="{BA603F72-74EE-4C78-809B-3B32F02A00A6}" srcOrd="0" destOrd="0" presId="urn:microsoft.com/office/officeart/2011/layout/HexagonRadial"/>
    <dgm:cxn modelId="{8B84DC1A-BCB1-4E4C-B685-C1A65F341D11}" type="presParOf" srcId="{D946721F-FA8B-4DC9-8531-9B225882CFA5}" destId="{1646E4D6-2ECD-411A-939C-C66167D10311}" srcOrd="6" destOrd="0" presId="urn:microsoft.com/office/officeart/2011/layout/HexagonRadial"/>
    <dgm:cxn modelId="{E6A762A6-2C7B-47AD-B4E9-A3054BFDEF36}" type="presParOf" srcId="{D946721F-FA8B-4DC9-8531-9B225882CFA5}" destId="{CD3288FA-44F7-42B7-880A-BDAC14AFE509}" srcOrd="7" destOrd="0" presId="urn:microsoft.com/office/officeart/2011/layout/HexagonRadial"/>
    <dgm:cxn modelId="{C9E34EDC-59C6-42FC-BED8-46BBB7D23BA6}" type="presParOf" srcId="{CD3288FA-44F7-42B7-880A-BDAC14AFE509}" destId="{9285BB33-D35E-4DF3-8AFD-00817F0C6517}" srcOrd="0" destOrd="0" presId="urn:microsoft.com/office/officeart/2011/layout/HexagonRadial"/>
    <dgm:cxn modelId="{5CC719C4-16AE-4A81-BC36-1C95FA956813}" type="presParOf" srcId="{D946721F-FA8B-4DC9-8531-9B225882CFA5}" destId="{3779E6F4-E6B0-4453-B452-4D842FEEA4EE}" srcOrd="8" destOrd="0" presId="urn:microsoft.com/office/officeart/2011/layout/HexagonRadial"/>
    <dgm:cxn modelId="{C0C76877-2083-4ECC-8DC0-25B1C8A881F4}" type="presParOf" srcId="{D946721F-FA8B-4DC9-8531-9B225882CFA5}" destId="{35E90A9D-5400-4BDA-8E3B-3A4D5338E501}" srcOrd="9" destOrd="0" presId="urn:microsoft.com/office/officeart/2011/layout/HexagonRadial"/>
    <dgm:cxn modelId="{E68EB470-E5FC-4402-9A6B-76D31BECEE7A}" type="presParOf" srcId="{35E90A9D-5400-4BDA-8E3B-3A4D5338E501}" destId="{5C23CF08-AF6C-432B-8374-BA00E4F75A95}" srcOrd="0" destOrd="0" presId="urn:microsoft.com/office/officeart/2011/layout/HexagonRadial"/>
    <dgm:cxn modelId="{ECCBE1B6-1ED9-4423-8666-57D3FC96CA19}" type="presParOf" srcId="{D946721F-FA8B-4DC9-8531-9B225882CFA5}" destId="{D375E9CB-EC49-4B82-BB87-DDCF70401C51}" srcOrd="10" destOrd="0" presId="urn:microsoft.com/office/officeart/2011/layout/HexagonRadial"/>
    <dgm:cxn modelId="{7A8910BE-4F38-447F-9656-1F78396B5B7F}" type="presParOf" srcId="{D946721F-FA8B-4DC9-8531-9B225882CFA5}" destId="{F66BE043-5B79-4646-A19D-E46906B16F4E}" srcOrd="11" destOrd="0" presId="urn:microsoft.com/office/officeart/2011/layout/HexagonRadial"/>
    <dgm:cxn modelId="{63D2BC68-B640-4D4E-AC2B-651A1B9A3FA8}" type="presParOf" srcId="{F66BE043-5B79-4646-A19D-E46906B16F4E}" destId="{DA4A720F-F33C-4298-AC1D-36B2D24C6987}" srcOrd="0" destOrd="0" presId="urn:microsoft.com/office/officeart/2011/layout/HexagonRadial"/>
    <dgm:cxn modelId="{CF6E90D4-AFCC-4F53-8B4E-B625186B9B9D}"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A75750FB-1DB8-4F6F-8C42-C87EE5844051}" type="presOf" srcId="{DB085588-8FAA-4D70-8989-86B4E347D98E}" destId="{D8CE9AE6-6499-4A6F-A94F-8EF455947EC5}" srcOrd="0" destOrd="0" presId="urn:microsoft.com/office/officeart/2011/layout/HexagonRadial"/>
    <dgm:cxn modelId="{70D3C2E9-886F-4634-BA71-980BCC12985E}" type="presOf" srcId="{392795D0-BF86-4CF6-9110-1E307FECE825}" destId="{D946721F-FA8B-4DC9-8531-9B225882CFA5}" srcOrd="0" destOrd="0" presId="urn:microsoft.com/office/officeart/2011/layout/HexagonRadial"/>
    <dgm:cxn modelId="{595F5780-9CDA-498D-A4A4-CE17B639FA6A}" type="presOf" srcId="{7B89E0C1-D9C7-437E-B32F-479D74FA5B3E}" destId="{3779E6F4-E6B0-4453-B452-4D842FEEA4EE}" srcOrd="0" destOrd="0" presId="urn:microsoft.com/office/officeart/2011/layout/HexagonRadial"/>
    <dgm:cxn modelId="{17A1989E-DD4C-4585-9268-1EF58E338CA2}" type="presOf" srcId="{5F3C4C4B-CC27-4116-B16D-E12EAC47FC5D}" destId="{FD840EAD-142D-4603-95C7-E2E7752CE1BF}"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E20855A-069C-4BFB-AFE3-D27FCF612876}" type="presOf" srcId="{6CA0D8D1-1D76-4E04-B3A5-74D3099F1245}" destId="{1646E4D6-2ECD-411A-939C-C66167D10311}"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DF22EBD9-309B-4B4F-BB63-0BF63755EE52}" type="presOf" srcId="{B334FBF3-AF1D-465C-9C0B-F827FABCF157}" destId="{E05A63D3-C587-4E6F-B2A7-0B4E34DC4C20}"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FAD56AEF-D07B-4926-BFCA-0151E1506F33}" type="presOf" srcId="{BE7BA9CD-CF1B-4824-BA10-0EFC0C1F1A93}" destId="{D375E9CB-EC49-4B82-BB87-DDCF70401C51}" srcOrd="0" destOrd="0" presId="urn:microsoft.com/office/officeart/2011/layout/HexagonRadial"/>
    <dgm:cxn modelId="{EC117CD8-C82D-49B6-B18A-212FB7395D67}" type="presOf" srcId="{BF1DB8FD-C3EA-4C0D-A9F2-EA18B4F38A5F}" destId="{D499565E-717D-434D-AF86-1A2519025FCE}" srcOrd="0" destOrd="0" presId="urn:microsoft.com/office/officeart/2011/layout/HexagonRadial"/>
    <dgm:cxn modelId="{F2095988-4D0E-4A6C-AB9A-24CC2A91CFA3}" type="presParOf" srcId="{D946721F-FA8B-4DC9-8531-9B225882CFA5}" destId="{D499565E-717D-434D-AF86-1A2519025FCE}" srcOrd="0" destOrd="0" presId="urn:microsoft.com/office/officeart/2011/layout/HexagonRadial"/>
    <dgm:cxn modelId="{FC66CBC0-FF71-4AB1-90F3-64708D5433FF}" type="presParOf" srcId="{D946721F-FA8B-4DC9-8531-9B225882CFA5}" destId="{078D9CA6-2F91-4351-8D71-95A5733685A3}" srcOrd="1" destOrd="0" presId="urn:microsoft.com/office/officeart/2011/layout/HexagonRadial"/>
    <dgm:cxn modelId="{A7D480A2-27EF-4572-A08D-713D4820A054}" type="presParOf" srcId="{078D9CA6-2F91-4351-8D71-95A5733685A3}" destId="{30E68E79-2301-4978-A9CE-4545BDF3E17D}" srcOrd="0" destOrd="0" presId="urn:microsoft.com/office/officeart/2011/layout/HexagonRadial"/>
    <dgm:cxn modelId="{416F0C8A-01E4-4F00-840A-51B13CF4C977}" type="presParOf" srcId="{D946721F-FA8B-4DC9-8531-9B225882CFA5}" destId="{E05A63D3-C587-4E6F-B2A7-0B4E34DC4C20}" srcOrd="2" destOrd="0" presId="urn:microsoft.com/office/officeart/2011/layout/HexagonRadial"/>
    <dgm:cxn modelId="{B5AD555E-55AD-4695-BE6C-DF5141E9F16E}" type="presParOf" srcId="{D946721F-FA8B-4DC9-8531-9B225882CFA5}" destId="{C69401EF-256D-41FF-9CA9-BC29951D4913}" srcOrd="3" destOrd="0" presId="urn:microsoft.com/office/officeart/2011/layout/HexagonRadial"/>
    <dgm:cxn modelId="{2EB1B160-7BCF-4831-88A0-98992528158A}" type="presParOf" srcId="{C69401EF-256D-41FF-9CA9-BC29951D4913}" destId="{D326707E-902E-4B05-B684-7B55853D9500}" srcOrd="0" destOrd="0" presId="urn:microsoft.com/office/officeart/2011/layout/HexagonRadial"/>
    <dgm:cxn modelId="{54CCF21C-E13D-4BB0-85A6-0ADF73322DE0}" type="presParOf" srcId="{D946721F-FA8B-4DC9-8531-9B225882CFA5}" destId="{FD840EAD-142D-4603-95C7-E2E7752CE1BF}" srcOrd="4" destOrd="0" presId="urn:microsoft.com/office/officeart/2011/layout/HexagonRadial"/>
    <dgm:cxn modelId="{4042C3B4-4672-4BED-B4CF-C2A731052C9A}" type="presParOf" srcId="{D946721F-FA8B-4DC9-8531-9B225882CFA5}" destId="{48AF2E60-8C73-4B37-A00A-A38E896602C6}" srcOrd="5" destOrd="0" presId="urn:microsoft.com/office/officeart/2011/layout/HexagonRadial"/>
    <dgm:cxn modelId="{CF8E805E-5190-48A3-9E0E-4BC8B6595267}" type="presParOf" srcId="{48AF2E60-8C73-4B37-A00A-A38E896602C6}" destId="{BA603F72-74EE-4C78-809B-3B32F02A00A6}" srcOrd="0" destOrd="0" presId="urn:microsoft.com/office/officeart/2011/layout/HexagonRadial"/>
    <dgm:cxn modelId="{13F46258-0EEA-4552-B47C-00F7D4751C19}" type="presParOf" srcId="{D946721F-FA8B-4DC9-8531-9B225882CFA5}" destId="{1646E4D6-2ECD-411A-939C-C66167D10311}" srcOrd="6" destOrd="0" presId="urn:microsoft.com/office/officeart/2011/layout/HexagonRadial"/>
    <dgm:cxn modelId="{9BBBFB6A-17EF-4C8F-8A37-A8CEF8210B70}" type="presParOf" srcId="{D946721F-FA8B-4DC9-8531-9B225882CFA5}" destId="{CD3288FA-44F7-42B7-880A-BDAC14AFE509}" srcOrd="7" destOrd="0" presId="urn:microsoft.com/office/officeart/2011/layout/HexagonRadial"/>
    <dgm:cxn modelId="{783048CE-445A-4C34-9D5E-DDF79C594096}" type="presParOf" srcId="{CD3288FA-44F7-42B7-880A-BDAC14AFE509}" destId="{9285BB33-D35E-4DF3-8AFD-00817F0C6517}" srcOrd="0" destOrd="0" presId="urn:microsoft.com/office/officeart/2011/layout/HexagonRadial"/>
    <dgm:cxn modelId="{FE95127F-7942-44CC-924A-3CE3EBBD2258}" type="presParOf" srcId="{D946721F-FA8B-4DC9-8531-9B225882CFA5}" destId="{3779E6F4-E6B0-4453-B452-4D842FEEA4EE}" srcOrd="8" destOrd="0" presId="urn:microsoft.com/office/officeart/2011/layout/HexagonRadial"/>
    <dgm:cxn modelId="{3BAA3FF1-AA09-4AF3-9722-3D63D1442CB5}" type="presParOf" srcId="{D946721F-FA8B-4DC9-8531-9B225882CFA5}" destId="{35E90A9D-5400-4BDA-8E3B-3A4D5338E501}" srcOrd="9" destOrd="0" presId="urn:microsoft.com/office/officeart/2011/layout/HexagonRadial"/>
    <dgm:cxn modelId="{1FD3D960-D1BE-4E9C-99AE-2F0EABF04906}" type="presParOf" srcId="{35E90A9D-5400-4BDA-8E3B-3A4D5338E501}" destId="{5C23CF08-AF6C-432B-8374-BA00E4F75A95}" srcOrd="0" destOrd="0" presId="urn:microsoft.com/office/officeart/2011/layout/HexagonRadial"/>
    <dgm:cxn modelId="{91F17217-9AA9-4C82-8FE0-BBF84FC42C63}" type="presParOf" srcId="{D946721F-FA8B-4DC9-8531-9B225882CFA5}" destId="{D375E9CB-EC49-4B82-BB87-DDCF70401C51}" srcOrd="10" destOrd="0" presId="urn:microsoft.com/office/officeart/2011/layout/HexagonRadial"/>
    <dgm:cxn modelId="{90FEB6DB-8B45-4628-8BB7-F313C25C67AF}" type="presParOf" srcId="{D946721F-FA8B-4DC9-8531-9B225882CFA5}" destId="{F66BE043-5B79-4646-A19D-E46906B16F4E}" srcOrd="11" destOrd="0" presId="urn:microsoft.com/office/officeart/2011/layout/HexagonRadial"/>
    <dgm:cxn modelId="{B607EB73-F444-4D7B-866F-2494B9FAAF08}" type="presParOf" srcId="{F66BE043-5B79-4646-A19D-E46906B16F4E}" destId="{DA4A720F-F33C-4298-AC1D-36B2D24C6987}" srcOrd="0" destOrd="0" presId="urn:microsoft.com/office/officeart/2011/layout/HexagonRadial"/>
    <dgm:cxn modelId="{13EC0742-80BE-4EE0-A401-D36D971896E0}"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2DD41A2A-D8F6-49C8-A953-B5BB778E1CAF}" type="presOf" srcId="{7B89E0C1-D9C7-437E-B32F-479D74FA5B3E}" destId="{3779E6F4-E6B0-4453-B452-4D842FEEA4EE}"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13A5097A-E298-4D59-9F79-02CE3D8CA099}" type="presOf" srcId="{6CA0D8D1-1D76-4E04-B3A5-74D3099F1245}" destId="{1646E4D6-2ECD-411A-939C-C66167D10311}" srcOrd="0" destOrd="0" presId="urn:microsoft.com/office/officeart/2011/layout/HexagonRadial"/>
    <dgm:cxn modelId="{9D105120-617C-47E9-A1F3-45D9069BF8C1}" type="presOf" srcId="{5F3C4C4B-CC27-4116-B16D-E12EAC47FC5D}" destId="{FD840EAD-142D-4603-95C7-E2E7752CE1BF}"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3D01395-DC83-4100-8EFC-A06FBF7CCC74}" srcId="{392795D0-BF86-4CF6-9110-1E307FECE825}" destId="{BF1DB8FD-C3EA-4C0D-A9F2-EA18B4F38A5F}" srcOrd="0" destOrd="0" parTransId="{0032EEBB-6B39-47C4-BD0E-AE354131BB27}" sibTransId="{28548F64-356D-42DC-B8B3-80697BB069DA}"/>
    <dgm:cxn modelId="{C3E14C16-5F05-4D8F-819A-93B3747CF861}" type="presOf" srcId="{DB085588-8FAA-4D70-8989-86B4E347D98E}" destId="{D8CE9AE6-6499-4A6F-A94F-8EF455947EC5}" srcOrd="0" destOrd="0" presId="urn:microsoft.com/office/officeart/2011/layout/HexagonRadial"/>
    <dgm:cxn modelId="{EF3769A8-4248-405A-9E35-043FA9EDFE3B}" type="presOf" srcId="{B334FBF3-AF1D-465C-9C0B-F827FABCF157}" destId="{E05A63D3-C587-4E6F-B2A7-0B4E34DC4C20}" srcOrd="0" destOrd="0" presId="urn:microsoft.com/office/officeart/2011/layout/HexagonRadial"/>
    <dgm:cxn modelId="{ACE842DF-F7DE-488A-BBB9-69748B15A4B1}" type="presOf" srcId="{392795D0-BF86-4CF6-9110-1E307FECE825}" destId="{D946721F-FA8B-4DC9-8531-9B225882CFA5}" srcOrd="0" destOrd="0" presId="urn:microsoft.com/office/officeart/2011/layout/HexagonRadial"/>
    <dgm:cxn modelId="{804E000F-B32C-47BE-ACDE-E384E5146DE2}" type="presOf" srcId="{BE7BA9CD-CF1B-4824-BA10-0EFC0C1F1A93}" destId="{D375E9CB-EC49-4B82-BB87-DDCF70401C51}"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7A1CA749-7F8E-40A1-872F-B0F3F8061190}" type="presOf" srcId="{BF1DB8FD-C3EA-4C0D-A9F2-EA18B4F38A5F}" destId="{D499565E-717D-434D-AF86-1A2519025FCE}" srcOrd="0" destOrd="0" presId="urn:microsoft.com/office/officeart/2011/layout/HexagonRadial"/>
    <dgm:cxn modelId="{0A004F66-A3EE-4CCC-A6C7-6F92B97304A5}" srcId="{BF1DB8FD-C3EA-4C0D-A9F2-EA18B4F38A5F}" destId="{6CA0D8D1-1D76-4E04-B3A5-74D3099F1245}" srcOrd="2" destOrd="0" parTransId="{5002CE93-DCAE-42EA-B5FB-86D940606976}" sibTransId="{61267951-2A54-4440-BF8A-9E7BDD6E6D29}"/>
    <dgm:cxn modelId="{C00A4F8A-EE24-4494-9CD4-1CB942BBB5F0}" type="presParOf" srcId="{D946721F-FA8B-4DC9-8531-9B225882CFA5}" destId="{D499565E-717D-434D-AF86-1A2519025FCE}" srcOrd="0" destOrd="0" presId="urn:microsoft.com/office/officeart/2011/layout/HexagonRadial"/>
    <dgm:cxn modelId="{19435F3E-A3EE-4F7F-A5F3-4B6ADF930D23}" type="presParOf" srcId="{D946721F-FA8B-4DC9-8531-9B225882CFA5}" destId="{078D9CA6-2F91-4351-8D71-95A5733685A3}" srcOrd="1" destOrd="0" presId="urn:microsoft.com/office/officeart/2011/layout/HexagonRadial"/>
    <dgm:cxn modelId="{54081684-BF89-4275-90BB-DA088BEAA5FB}" type="presParOf" srcId="{078D9CA6-2F91-4351-8D71-95A5733685A3}" destId="{30E68E79-2301-4978-A9CE-4545BDF3E17D}" srcOrd="0" destOrd="0" presId="urn:microsoft.com/office/officeart/2011/layout/HexagonRadial"/>
    <dgm:cxn modelId="{4752E7FD-2BB6-4F34-A158-06219B617EBE}" type="presParOf" srcId="{D946721F-FA8B-4DC9-8531-9B225882CFA5}" destId="{E05A63D3-C587-4E6F-B2A7-0B4E34DC4C20}" srcOrd="2" destOrd="0" presId="urn:microsoft.com/office/officeart/2011/layout/HexagonRadial"/>
    <dgm:cxn modelId="{03A81D05-261C-4401-8A59-862606212547}" type="presParOf" srcId="{D946721F-FA8B-4DC9-8531-9B225882CFA5}" destId="{C69401EF-256D-41FF-9CA9-BC29951D4913}" srcOrd="3" destOrd="0" presId="urn:microsoft.com/office/officeart/2011/layout/HexagonRadial"/>
    <dgm:cxn modelId="{7A436E61-F123-4982-A13C-3770D1A140E9}" type="presParOf" srcId="{C69401EF-256D-41FF-9CA9-BC29951D4913}" destId="{D326707E-902E-4B05-B684-7B55853D9500}" srcOrd="0" destOrd="0" presId="urn:microsoft.com/office/officeart/2011/layout/HexagonRadial"/>
    <dgm:cxn modelId="{1C0B0D23-F725-42F6-AD50-547F41B0BE7B}" type="presParOf" srcId="{D946721F-FA8B-4DC9-8531-9B225882CFA5}" destId="{FD840EAD-142D-4603-95C7-E2E7752CE1BF}" srcOrd="4" destOrd="0" presId="urn:microsoft.com/office/officeart/2011/layout/HexagonRadial"/>
    <dgm:cxn modelId="{10CBF49A-CAF1-4A0E-A03E-90E21BC1EBEE}" type="presParOf" srcId="{D946721F-FA8B-4DC9-8531-9B225882CFA5}" destId="{48AF2E60-8C73-4B37-A00A-A38E896602C6}" srcOrd="5" destOrd="0" presId="urn:microsoft.com/office/officeart/2011/layout/HexagonRadial"/>
    <dgm:cxn modelId="{1A2B3F73-85F7-4084-BA20-9C56402C7420}" type="presParOf" srcId="{48AF2E60-8C73-4B37-A00A-A38E896602C6}" destId="{BA603F72-74EE-4C78-809B-3B32F02A00A6}" srcOrd="0" destOrd="0" presId="urn:microsoft.com/office/officeart/2011/layout/HexagonRadial"/>
    <dgm:cxn modelId="{B833C7D0-5099-456F-B78A-7DF9D88D7CCF}" type="presParOf" srcId="{D946721F-FA8B-4DC9-8531-9B225882CFA5}" destId="{1646E4D6-2ECD-411A-939C-C66167D10311}" srcOrd="6" destOrd="0" presId="urn:microsoft.com/office/officeart/2011/layout/HexagonRadial"/>
    <dgm:cxn modelId="{13963B83-75F8-4CFD-9DC2-3171E05FF127}" type="presParOf" srcId="{D946721F-FA8B-4DC9-8531-9B225882CFA5}" destId="{CD3288FA-44F7-42B7-880A-BDAC14AFE509}" srcOrd="7" destOrd="0" presId="urn:microsoft.com/office/officeart/2011/layout/HexagonRadial"/>
    <dgm:cxn modelId="{4C5C6828-5E4E-41DC-81BD-CD913DB2BD8A}" type="presParOf" srcId="{CD3288FA-44F7-42B7-880A-BDAC14AFE509}" destId="{9285BB33-D35E-4DF3-8AFD-00817F0C6517}" srcOrd="0" destOrd="0" presId="urn:microsoft.com/office/officeart/2011/layout/HexagonRadial"/>
    <dgm:cxn modelId="{34E4CE74-C3E0-4530-A7DE-8B95F0646357}" type="presParOf" srcId="{D946721F-FA8B-4DC9-8531-9B225882CFA5}" destId="{3779E6F4-E6B0-4453-B452-4D842FEEA4EE}" srcOrd="8" destOrd="0" presId="urn:microsoft.com/office/officeart/2011/layout/HexagonRadial"/>
    <dgm:cxn modelId="{A4E36CB9-03F8-4574-9225-00E92E54B0FA}" type="presParOf" srcId="{D946721F-FA8B-4DC9-8531-9B225882CFA5}" destId="{35E90A9D-5400-4BDA-8E3B-3A4D5338E501}" srcOrd="9" destOrd="0" presId="urn:microsoft.com/office/officeart/2011/layout/HexagonRadial"/>
    <dgm:cxn modelId="{A21DE03C-CCDF-4394-A256-F3D929D24CF4}" type="presParOf" srcId="{35E90A9D-5400-4BDA-8E3B-3A4D5338E501}" destId="{5C23CF08-AF6C-432B-8374-BA00E4F75A95}" srcOrd="0" destOrd="0" presId="urn:microsoft.com/office/officeart/2011/layout/HexagonRadial"/>
    <dgm:cxn modelId="{96C05806-0081-4053-9074-A07E704FF822}" type="presParOf" srcId="{D946721F-FA8B-4DC9-8531-9B225882CFA5}" destId="{D375E9CB-EC49-4B82-BB87-DDCF70401C51}" srcOrd="10" destOrd="0" presId="urn:microsoft.com/office/officeart/2011/layout/HexagonRadial"/>
    <dgm:cxn modelId="{9A58AC32-85C6-405C-B9D0-E3BC4F6C71C8}" type="presParOf" srcId="{D946721F-FA8B-4DC9-8531-9B225882CFA5}" destId="{F66BE043-5B79-4646-A19D-E46906B16F4E}" srcOrd="11" destOrd="0" presId="urn:microsoft.com/office/officeart/2011/layout/HexagonRadial"/>
    <dgm:cxn modelId="{72D76998-67BD-4502-888B-565F54531E0F}" type="presParOf" srcId="{F66BE043-5B79-4646-A19D-E46906B16F4E}" destId="{DA4A720F-F33C-4298-AC1D-36B2D24C6987}" srcOrd="0" destOrd="0" presId="urn:microsoft.com/office/officeart/2011/layout/HexagonRadial"/>
    <dgm:cxn modelId="{7402DC62-55CC-4238-BED5-CDF2479A0C7F}"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rgbClr val="00B050"/>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829BD986-C31F-43DB-A4CE-6F6623E235D2}" type="presOf" srcId="{DB085588-8FAA-4D70-8989-86B4E347D98E}" destId="{D8CE9AE6-6499-4A6F-A94F-8EF455947EC5}" srcOrd="0" destOrd="0" presId="urn:microsoft.com/office/officeart/2011/layout/HexagonRadial"/>
    <dgm:cxn modelId="{D6C047A0-6C7E-4024-8A51-F8EC3FAD8E8B}" type="presOf" srcId="{6CA0D8D1-1D76-4E04-B3A5-74D3099F1245}" destId="{1646E4D6-2ECD-411A-939C-C66167D10311}"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3FBD9F04-74DE-461F-8B3E-A84E2B300FD5}" type="presOf" srcId="{392795D0-BF86-4CF6-9110-1E307FECE825}" destId="{D946721F-FA8B-4DC9-8531-9B225882CFA5}"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E1C5A19F-77EF-4F26-842B-51B75249DEEA}" type="presOf" srcId="{5F3C4C4B-CC27-4116-B16D-E12EAC47FC5D}" destId="{FD840EAD-142D-4603-95C7-E2E7752CE1BF}" srcOrd="0" destOrd="0" presId="urn:microsoft.com/office/officeart/2011/layout/HexagonRadial"/>
    <dgm:cxn modelId="{11B9B9B9-AF0B-4EE3-81CF-0FF9E93A8527}" type="presOf" srcId="{BE7BA9CD-CF1B-4824-BA10-0EFC0C1F1A93}" destId="{D375E9CB-EC49-4B82-BB87-DDCF70401C51}" srcOrd="0" destOrd="0" presId="urn:microsoft.com/office/officeart/2011/layout/HexagonRadial"/>
    <dgm:cxn modelId="{49FBB0E0-A141-4025-ABF9-9E6F2ABC6FCF}" type="presOf" srcId="{BF1DB8FD-C3EA-4C0D-A9F2-EA18B4F38A5F}" destId="{D499565E-717D-434D-AF86-1A2519025FCE}" srcOrd="0" destOrd="0" presId="urn:microsoft.com/office/officeart/2011/layout/HexagonRadial"/>
    <dgm:cxn modelId="{028A637E-841E-45FE-BFCF-7B0FDE9D36D7}" type="presOf" srcId="{7B89E0C1-D9C7-437E-B32F-479D74FA5B3E}" destId="{3779E6F4-E6B0-4453-B452-4D842FEEA4EE}" srcOrd="0" destOrd="0" presId="urn:microsoft.com/office/officeart/2011/layout/HexagonRadial"/>
    <dgm:cxn modelId="{635C09DA-B9CD-4098-8129-1E4208343997}" type="presOf" srcId="{B334FBF3-AF1D-465C-9C0B-F827FABCF157}" destId="{E05A63D3-C587-4E6F-B2A7-0B4E34DC4C20}"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432E073D-7D45-4D2C-B044-29EF0239DA23}" type="presParOf" srcId="{D946721F-FA8B-4DC9-8531-9B225882CFA5}" destId="{D499565E-717D-434D-AF86-1A2519025FCE}" srcOrd="0" destOrd="0" presId="urn:microsoft.com/office/officeart/2011/layout/HexagonRadial"/>
    <dgm:cxn modelId="{245D48C9-6A90-4FAF-A8D8-3C8571CBE5A4}" type="presParOf" srcId="{D946721F-FA8B-4DC9-8531-9B225882CFA5}" destId="{078D9CA6-2F91-4351-8D71-95A5733685A3}" srcOrd="1" destOrd="0" presId="urn:microsoft.com/office/officeart/2011/layout/HexagonRadial"/>
    <dgm:cxn modelId="{C28BC8B0-A32E-46D2-AD3D-7FF89547485B}" type="presParOf" srcId="{078D9CA6-2F91-4351-8D71-95A5733685A3}" destId="{30E68E79-2301-4978-A9CE-4545BDF3E17D}" srcOrd="0" destOrd="0" presId="urn:microsoft.com/office/officeart/2011/layout/HexagonRadial"/>
    <dgm:cxn modelId="{113C7DFE-83A1-437A-B023-8E2CD06F51E9}" type="presParOf" srcId="{D946721F-FA8B-4DC9-8531-9B225882CFA5}" destId="{E05A63D3-C587-4E6F-B2A7-0B4E34DC4C20}" srcOrd="2" destOrd="0" presId="urn:microsoft.com/office/officeart/2011/layout/HexagonRadial"/>
    <dgm:cxn modelId="{C3D928A0-D4BE-426E-B8B3-2849D716159F}" type="presParOf" srcId="{D946721F-FA8B-4DC9-8531-9B225882CFA5}" destId="{C69401EF-256D-41FF-9CA9-BC29951D4913}" srcOrd="3" destOrd="0" presId="urn:microsoft.com/office/officeart/2011/layout/HexagonRadial"/>
    <dgm:cxn modelId="{6365F18F-D48D-4B5A-9EF8-C5F491C24C53}" type="presParOf" srcId="{C69401EF-256D-41FF-9CA9-BC29951D4913}" destId="{D326707E-902E-4B05-B684-7B55853D9500}" srcOrd="0" destOrd="0" presId="urn:microsoft.com/office/officeart/2011/layout/HexagonRadial"/>
    <dgm:cxn modelId="{2EF009A0-0DDE-41EA-AFCE-656948E26C6F}" type="presParOf" srcId="{D946721F-FA8B-4DC9-8531-9B225882CFA5}" destId="{FD840EAD-142D-4603-95C7-E2E7752CE1BF}" srcOrd="4" destOrd="0" presId="urn:microsoft.com/office/officeart/2011/layout/HexagonRadial"/>
    <dgm:cxn modelId="{CE836850-276B-42E2-9E5D-BFAA9125C800}" type="presParOf" srcId="{D946721F-FA8B-4DC9-8531-9B225882CFA5}" destId="{48AF2E60-8C73-4B37-A00A-A38E896602C6}" srcOrd="5" destOrd="0" presId="urn:microsoft.com/office/officeart/2011/layout/HexagonRadial"/>
    <dgm:cxn modelId="{5718788C-D231-4B1D-9720-B62361D4D478}" type="presParOf" srcId="{48AF2E60-8C73-4B37-A00A-A38E896602C6}" destId="{BA603F72-74EE-4C78-809B-3B32F02A00A6}" srcOrd="0" destOrd="0" presId="urn:microsoft.com/office/officeart/2011/layout/HexagonRadial"/>
    <dgm:cxn modelId="{913061CA-3E7E-4407-B48C-241462B06465}" type="presParOf" srcId="{D946721F-FA8B-4DC9-8531-9B225882CFA5}" destId="{1646E4D6-2ECD-411A-939C-C66167D10311}" srcOrd="6" destOrd="0" presId="urn:microsoft.com/office/officeart/2011/layout/HexagonRadial"/>
    <dgm:cxn modelId="{8CBFCE31-F184-4AB3-A1F7-E7396A26760F}" type="presParOf" srcId="{D946721F-FA8B-4DC9-8531-9B225882CFA5}" destId="{CD3288FA-44F7-42B7-880A-BDAC14AFE509}" srcOrd="7" destOrd="0" presId="urn:microsoft.com/office/officeart/2011/layout/HexagonRadial"/>
    <dgm:cxn modelId="{AFEE0F95-33F0-47B9-AA0F-200C642ACC03}" type="presParOf" srcId="{CD3288FA-44F7-42B7-880A-BDAC14AFE509}" destId="{9285BB33-D35E-4DF3-8AFD-00817F0C6517}" srcOrd="0" destOrd="0" presId="urn:microsoft.com/office/officeart/2011/layout/HexagonRadial"/>
    <dgm:cxn modelId="{050585AB-3D1E-47E4-AFF4-AB3234F1742D}" type="presParOf" srcId="{D946721F-FA8B-4DC9-8531-9B225882CFA5}" destId="{3779E6F4-E6B0-4453-B452-4D842FEEA4EE}" srcOrd="8" destOrd="0" presId="urn:microsoft.com/office/officeart/2011/layout/HexagonRadial"/>
    <dgm:cxn modelId="{610B6DB4-0210-4E7C-9553-F58C6C9363C7}" type="presParOf" srcId="{D946721F-FA8B-4DC9-8531-9B225882CFA5}" destId="{35E90A9D-5400-4BDA-8E3B-3A4D5338E501}" srcOrd="9" destOrd="0" presId="urn:microsoft.com/office/officeart/2011/layout/HexagonRadial"/>
    <dgm:cxn modelId="{D52FA864-D57D-4CBE-B82F-13359E2E5DD7}" type="presParOf" srcId="{35E90A9D-5400-4BDA-8E3B-3A4D5338E501}" destId="{5C23CF08-AF6C-432B-8374-BA00E4F75A95}" srcOrd="0" destOrd="0" presId="urn:microsoft.com/office/officeart/2011/layout/HexagonRadial"/>
    <dgm:cxn modelId="{C6E2B9B0-4983-438B-92DC-FDA5A26D3168}" type="presParOf" srcId="{D946721F-FA8B-4DC9-8531-9B225882CFA5}" destId="{D375E9CB-EC49-4B82-BB87-DDCF70401C51}" srcOrd="10" destOrd="0" presId="urn:microsoft.com/office/officeart/2011/layout/HexagonRadial"/>
    <dgm:cxn modelId="{06D1613F-9A6C-44F5-AD0D-1F46E9A574D3}" type="presParOf" srcId="{D946721F-FA8B-4DC9-8531-9B225882CFA5}" destId="{F66BE043-5B79-4646-A19D-E46906B16F4E}" srcOrd="11" destOrd="0" presId="urn:microsoft.com/office/officeart/2011/layout/HexagonRadial"/>
    <dgm:cxn modelId="{EF105F70-6030-4087-8775-CE719677F001}" type="presParOf" srcId="{F66BE043-5B79-4646-A19D-E46906B16F4E}" destId="{DA4A720F-F33C-4298-AC1D-36B2D24C6987}" srcOrd="0" destOrd="0" presId="urn:microsoft.com/office/officeart/2011/layout/HexagonRadial"/>
    <dgm:cxn modelId="{C8DB896A-591D-4595-92BA-99A27649939F}"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rgbClr val="00B050"/>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4360360A-3D85-4902-BBEE-AA63B8797612}" type="presOf" srcId="{BE7BA9CD-CF1B-4824-BA10-0EFC0C1F1A93}" destId="{D375E9CB-EC49-4B82-BB87-DDCF70401C51}" srcOrd="0" destOrd="0" presId="urn:microsoft.com/office/officeart/2011/layout/HexagonRadial"/>
    <dgm:cxn modelId="{23933642-D225-4A93-AADA-CF762D7FE52F}" type="presOf" srcId="{6CA0D8D1-1D76-4E04-B3A5-74D3099F1245}" destId="{1646E4D6-2ECD-411A-939C-C66167D10311}" srcOrd="0" destOrd="0" presId="urn:microsoft.com/office/officeart/2011/layout/HexagonRadial"/>
    <dgm:cxn modelId="{D3E20EDA-729F-45F4-8E46-0DA98992B0E1}" type="presOf" srcId="{DB085588-8FAA-4D70-8989-86B4E347D98E}" destId="{D8CE9AE6-6499-4A6F-A94F-8EF455947EC5}" srcOrd="0" destOrd="0" presId="urn:microsoft.com/office/officeart/2011/layout/HexagonRadial"/>
    <dgm:cxn modelId="{7692ED1A-BBAD-435A-BA48-7A3ADD8CEE6F}" type="presOf" srcId="{7B89E0C1-D9C7-437E-B32F-479D74FA5B3E}" destId="{3779E6F4-E6B0-4453-B452-4D842FEEA4EE}" srcOrd="0" destOrd="0" presId="urn:microsoft.com/office/officeart/2011/layout/HexagonRadial"/>
    <dgm:cxn modelId="{3F65D2BC-CC05-4A01-A763-26B91A679911}" type="presOf" srcId="{5F3C4C4B-CC27-4116-B16D-E12EAC47FC5D}" destId="{FD840EAD-142D-4603-95C7-E2E7752CE1BF}" srcOrd="0" destOrd="0" presId="urn:microsoft.com/office/officeart/2011/layout/HexagonRadial"/>
    <dgm:cxn modelId="{D9B694FA-E572-45F5-9EF1-5DA5244DBB2E}" type="presOf" srcId="{392795D0-BF86-4CF6-9110-1E307FECE825}" destId="{D946721F-FA8B-4DC9-8531-9B225882CFA5}"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BB90A4C3-ED18-41C6-94E2-8452F80A7360}" type="presOf" srcId="{B334FBF3-AF1D-465C-9C0B-F827FABCF157}" destId="{E05A63D3-C587-4E6F-B2A7-0B4E34DC4C20}"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BFA55C84-B1F7-4812-89EF-F7BC8325A7D6}" type="presOf" srcId="{BF1DB8FD-C3EA-4C0D-A9F2-EA18B4F38A5F}" destId="{D499565E-717D-434D-AF86-1A2519025FCE}"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6BD8E8BC-6D17-4D6C-A606-DCD2B97187AD}" type="presParOf" srcId="{D946721F-FA8B-4DC9-8531-9B225882CFA5}" destId="{D499565E-717D-434D-AF86-1A2519025FCE}" srcOrd="0" destOrd="0" presId="urn:microsoft.com/office/officeart/2011/layout/HexagonRadial"/>
    <dgm:cxn modelId="{F2528D79-25D7-4068-81D3-89745CEC744E}" type="presParOf" srcId="{D946721F-FA8B-4DC9-8531-9B225882CFA5}" destId="{078D9CA6-2F91-4351-8D71-95A5733685A3}" srcOrd="1" destOrd="0" presId="urn:microsoft.com/office/officeart/2011/layout/HexagonRadial"/>
    <dgm:cxn modelId="{43E9FF25-DD93-4339-88AA-9365BE686511}" type="presParOf" srcId="{078D9CA6-2F91-4351-8D71-95A5733685A3}" destId="{30E68E79-2301-4978-A9CE-4545BDF3E17D}" srcOrd="0" destOrd="0" presId="urn:microsoft.com/office/officeart/2011/layout/HexagonRadial"/>
    <dgm:cxn modelId="{8C9E089C-05D5-48E9-BD90-0FA0692BB3C2}" type="presParOf" srcId="{D946721F-FA8B-4DC9-8531-9B225882CFA5}" destId="{E05A63D3-C587-4E6F-B2A7-0B4E34DC4C20}" srcOrd="2" destOrd="0" presId="urn:microsoft.com/office/officeart/2011/layout/HexagonRadial"/>
    <dgm:cxn modelId="{10D85B98-62ED-4402-BF19-52EF52EFAC46}" type="presParOf" srcId="{D946721F-FA8B-4DC9-8531-9B225882CFA5}" destId="{C69401EF-256D-41FF-9CA9-BC29951D4913}" srcOrd="3" destOrd="0" presId="urn:microsoft.com/office/officeart/2011/layout/HexagonRadial"/>
    <dgm:cxn modelId="{D43216A4-523B-4BB6-B7FD-2591EC7FEB16}" type="presParOf" srcId="{C69401EF-256D-41FF-9CA9-BC29951D4913}" destId="{D326707E-902E-4B05-B684-7B55853D9500}" srcOrd="0" destOrd="0" presId="urn:microsoft.com/office/officeart/2011/layout/HexagonRadial"/>
    <dgm:cxn modelId="{9537A110-CB00-4063-914D-05F0A0E34238}" type="presParOf" srcId="{D946721F-FA8B-4DC9-8531-9B225882CFA5}" destId="{FD840EAD-142D-4603-95C7-E2E7752CE1BF}" srcOrd="4" destOrd="0" presId="urn:microsoft.com/office/officeart/2011/layout/HexagonRadial"/>
    <dgm:cxn modelId="{21557E9B-762B-46C4-B388-80845F00C800}" type="presParOf" srcId="{D946721F-FA8B-4DC9-8531-9B225882CFA5}" destId="{48AF2E60-8C73-4B37-A00A-A38E896602C6}" srcOrd="5" destOrd="0" presId="urn:microsoft.com/office/officeart/2011/layout/HexagonRadial"/>
    <dgm:cxn modelId="{6B3E88FF-54BF-4950-AAE4-19804C74240E}" type="presParOf" srcId="{48AF2E60-8C73-4B37-A00A-A38E896602C6}" destId="{BA603F72-74EE-4C78-809B-3B32F02A00A6}" srcOrd="0" destOrd="0" presId="urn:microsoft.com/office/officeart/2011/layout/HexagonRadial"/>
    <dgm:cxn modelId="{95C85F79-4B55-4800-BFF6-CBE76165351C}" type="presParOf" srcId="{D946721F-FA8B-4DC9-8531-9B225882CFA5}" destId="{1646E4D6-2ECD-411A-939C-C66167D10311}" srcOrd="6" destOrd="0" presId="urn:microsoft.com/office/officeart/2011/layout/HexagonRadial"/>
    <dgm:cxn modelId="{C4BBE071-AB18-49B1-B4BA-421B65F6E809}" type="presParOf" srcId="{D946721F-FA8B-4DC9-8531-9B225882CFA5}" destId="{CD3288FA-44F7-42B7-880A-BDAC14AFE509}" srcOrd="7" destOrd="0" presId="urn:microsoft.com/office/officeart/2011/layout/HexagonRadial"/>
    <dgm:cxn modelId="{1CC13AE7-1A65-47AD-BE2F-C1E9D3F9E83D}" type="presParOf" srcId="{CD3288FA-44F7-42B7-880A-BDAC14AFE509}" destId="{9285BB33-D35E-4DF3-8AFD-00817F0C6517}" srcOrd="0" destOrd="0" presId="urn:microsoft.com/office/officeart/2011/layout/HexagonRadial"/>
    <dgm:cxn modelId="{8CAADAF3-61BC-41B7-8034-7EC5B71FF146}" type="presParOf" srcId="{D946721F-FA8B-4DC9-8531-9B225882CFA5}" destId="{3779E6F4-E6B0-4453-B452-4D842FEEA4EE}" srcOrd="8" destOrd="0" presId="urn:microsoft.com/office/officeart/2011/layout/HexagonRadial"/>
    <dgm:cxn modelId="{700016C7-4A0C-441D-B6CA-65493861CF43}" type="presParOf" srcId="{D946721F-FA8B-4DC9-8531-9B225882CFA5}" destId="{35E90A9D-5400-4BDA-8E3B-3A4D5338E501}" srcOrd="9" destOrd="0" presId="urn:microsoft.com/office/officeart/2011/layout/HexagonRadial"/>
    <dgm:cxn modelId="{4783308E-B7EA-4CA6-AA96-E672F1D79E4D}" type="presParOf" srcId="{35E90A9D-5400-4BDA-8E3B-3A4D5338E501}" destId="{5C23CF08-AF6C-432B-8374-BA00E4F75A95}" srcOrd="0" destOrd="0" presId="urn:microsoft.com/office/officeart/2011/layout/HexagonRadial"/>
    <dgm:cxn modelId="{75CCBD57-0A8D-4FCE-8D0A-D770BD8FDF7A}" type="presParOf" srcId="{D946721F-FA8B-4DC9-8531-9B225882CFA5}" destId="{D375E9CB-EC49-4B82-BB87-DDCF70401C51}" srcOrd="10" destOrd="0" presId="urn:microsoft.com/office/officeart/2011/layout/HexagonRadial"/>
    <dgm:cxn modelId="{FD671956-756E-4726-B5AB-1D1778EBC43A}" type="presParOf" srcId="{D946721F-FA8B-4DC9-8531-9B225882CFA5}" destId="{F66BE043-5B79-4646-A19D-E46906B16F4E}" srcOrd="11" destOrd="0" presId="urn:microsoft.com/office/officeart/2011/layout/HexagonRadial"/>
    <dgm:cxn modelId="{AE9488B1-A5D0-49BB-8D36-2D5C34104BC3}" type="presParOf" srcId="{F66BE043-5B79-4646-A19D-E46906B16F4E}" destId="{DA4A720F-F33C-4298-AC1D-36B2D24C6987}" srcOrd="0" destOrd="0" presId="urn:microsoft.com/office/officeart/2011/layout/HexagonRadial"/>
    <dgm:cxn modelId="{364D2FD8-0177-47B3-B387-734A04B2D027}"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rgbClr val="00B050"/>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88F57391-3664-4247-9A2F-68CE67371D38}" srcId="{BF1DB8FD-C3EA-4C0D-A9F2-EA18B4F38A5F}" destId="{5F3C4C4B-CC27-4116-B16D-E12EAC47FC5D}" srcOrd="1" destOrd="0" parTransId="{0F0233F8-E62F-45A7-9FFC-EFCF42340FF9}" sibTransId="{AAA472DC-8AAC-45F5-840C-E903784A0104}"/>
    <dgm:cxn modelId="{76074011-4CF4-4628-9F17-F08F8B49E07E}" srcId="{BF1DB8FD-C3EA-4C0D-A9F2-EA18B4F38A5F}" destId="{BE7BA9CD-CF1B-4824-BA10-0EFC0C1F1A93}" srcOrd="4" destOrd="0" parTransId="{BB0584D0-D88E-4422-8056-DACA937C23FC}" sibTransId="{914D656C-3B01-4824-8555-BFBE74C99F7A}"/>
    <dgm:cxn modelId="{C6F8DCCF-BCEF-4ABE-90CD-81993B85470B}" type="presOf" srcId="{BE7BA9CD-CF1B-4824-BA10-0EFC0C1F1A93}" destId="{D375E9CB-EC49-4B82-BB87-DDCF70401C51}" srcOrd="0" destOrd="0" presId="urn:microsoft.com/office/officeart/2011/layout/HexagonRadial"/>
    <dgm:cxn modelId="{D7E00CA4-A529-4CC1-86F0-7CF089BDF064}" type="presOf" srcId="{6CA0D8D1-1D76-4E04-B3A5-74D3099F1245}" destId="{1646E4D6-2ECD-411A-939C-C66167D10311}" srcOrd="0" destOrd="0" presId="urn:microsoft.com/office/officeart/2011/layout/HexagonRadial"/>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A43154BD-4D49-46FC-A0DB-A4FD10D9228A}" type="presOf" srcId="{B334FBF3-AF1D-465C-9C0B-F827FABCF157}" destId="{E05A63D3-C587-4E6F-B2A7-0B4E34DC4C20}"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F058E71E-CFF2-4F09-A83E-AFA93C7124BB}" type="presOf" srcId="{7B89E0C1-D9C7-437E-B32F-479D74FA5B3E}" destId="{3779E6F4-E6B0-4453-B452-4D842FEEA4EE}" srcOrd="0" destOrd="0" presId="urn:microsoft.com/office/officeart/2011/layout/HexagonRadial"/>
    <dgm:cxn modelId="{082CF4D1-AE4F-43E0-BF55-8A5A3CD6940C}" type="presOf" srcId="{392795D0-BF86-4CF6-9110-1E307FECE825}" destId="{D946721F-FA8B-4DC9-8531-9B225882CFA5}" srcOrd="0" destOrd="0" presId="urn:microsoft.com/office/officeart/2011/layout/HexagonRadial"/>
    <dgm:cxn modelId="{6C999243-F6B4-46EA-942C-CB778A23C2E6}" type="presOf" srcId="{DB085588-8FAA-4D70-8989-86B4E347D98E}" destId="{D8CE9AE6-6499-4A6F-A94F-8EF455947EC5}" srcOrd="0" destOrd="0" presId="urn:microsoft.com/office/officeart/2011/layout/HexagonRadial"/>
    <dgm:cxn modelId="{4753FBDD-6F9F-48C0-8FF9-0C519A0A27B5}" type="presOf" srcId="{5F3C4C4B-CC27-4116-B16D-E12EAC47FC5D}" destId="{FD840EAD-142D-4603-95C7-E2E7752CE1BF}"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01047FA9-C224-424B-8F32-C9E26551AD00}" type="presOf" srcId="{BF1DB8FD-C3EA-4C0D-A9F2-EA18B4F38A5F}" destId="{D499565E-717D-434D-AF86-1A2519025FCE}" srcOrd="0" destOrd="0" presId="urn:microsoft.com/office/officeart/2011/layout/HexagonRadial"/>
    <dgm:cxn modelId="{FF655882-6CDB-4B9E-8AA8-8B2933D18814}" type="presParOf" srcId="{D946721F-FA8B-4DC9-8531-9B225882CFA5}" destId="{D499565E-717D-434D-AF86-1A2519025FCE}" srcOrd="0" destOrd="0" presId="urn:microsoft.com/office/officeart/2011/layout/HexagonRadial"/>
    <dgm:cxn modelId="{9A2A0297-945B-4E44-8777-E0418A4FDDA3}" type="presParOf" srcId="{D946721F-FA8B-4DC9-8531-9B225882CFA5}" destId="{078D9CA6-2F91-4351-8D71-95A5733685A3}" srcOrd="1" destOrd="0" presId="urn:microsoft.com/office/officeart/2011/layout/HexagonRadial"/>
    <dgm:cxn modelId="{BFF8EA99-8852-43A6-89D7-C3C994DFBBD9}" type="presParOf" srcId="{078D9CA6-2F91-4351-8D71-95A5733685A3}" destId="{30E68E79-2301-4978-A9CE-4545BDF3E17D}" srcOrd="0" destOrd="0" presId="urn:microsoft.com/office/officeart/2011/layout/HexagonRadial"/>
    <dgm:cxn modelId="{DCC255C2-95A0-4EE5-889B-5AD821B32D67}" type="presParOf" srcId="{D946721F-FA8B-4DC9-8531-9B225882CFA5}" destId="{E05A63D3-C587-4E6F-B2A7-0B4E34DC4C20}" srcOrd="2" destOrd="0" presId="urn:microsoft.com/office/officeart/2011/layout/HexagonRadial"/>
    <dgm:cxn modelId="{DD999184-073C-4E5A-AEF7-4053A6BF83C5}" type="presParOf" srcId="{D946721F-FA8B-4DC9-8531-9B225882CFA5}" destId="{C69401EF-256D-41FF-9CA9-BC29951D4913}" srcOrd="3" destOrd="0" presId="urn:microsoft.com/office/officeart/2011/layout/HexagonRadial"/>
    <dgm:cxn modelId="{63EFF725-DC26-45DD-97E2-3590E86FA5B0}" type="presParOf" srcId="{C69401EF-256D-41FF-9CA9-BC29951D4913}" destId="{D326707E-902E-4B05-B684-7B55853D9500}" srcOrd="0" destOrd="0" presId="urn:microsoft.com/office/officeart/2011/layout/HexagonRadial"/>
    <dgm:cxn modelId="{D439EBC1-BED8-4DD6-83B7-06210A9E453C}" type="presParOf" srcId="{D946721F-FA8B-4DC9-8531-9B225882CFA5}" destId="{FD840EAD-142D-4603-95C7-E2E7752CE1BF}" srcOrd="4" destOrd="0" presId="urn:microsoft.com/office/officeart/2011/layout/HexagonRadial"/>
    <dgm:cxn modelId="{96432531-4703-4445-9D47-3B21F36BAA73}" type="presParOf" srcId="{D946721F-FA8B-4DC9-8531-9B225882CFA5}" destId="{48AF2E60-8C73-4B37-A00A-A38E896602C6}" srcOrd="5" destOrd="0" presId="urn:microsoft.com/office/officeart/2011/layout/HexagonRadial"/>
    <dgm:cxn modelId="{F1D5A8E4-B434-4EF2-8DB6-21FAD36261AD}" type="presParOf" srcId="{48AF2E60-8C73-4B37-A00A-A38E896602C6}" destId="{BA603F72-74EE-4C78-809B-3B32F02A00A6}" srcOrd="0" destOrd="0" presId="urn:microsoft.com/office/officeart/2011/layout/HexagonRadial"/>
    <dgm:cxn modelId="{C16AF6C1-06F4-416E-9B5D-AC2B4B3F22C5}" type="presParOf" srcId="{D946721F-FA8B-4DC9-8531-9B225882CFA5}" destId="{1646E4D6-2ECD-411A-939C-C66167D10311}" srcOrd="6" destOrd="0" presId="urn:microsoft.com/office/officeart/2011/layout/HexagonRadial"/>
    <dgm:cxn modelId="{8B685C01-3239-4675-87B4-45D514776A2F}" type="presParOf" srcId="{D946721F-FA8B-4DC9-8531-9B225882CFA5}" destId="{CD3288FA-44F7-42B7-880A-BDAC14AFE509}" srcOrd="7" destOrd="0" presId="urn:microsoft.com/office/officeart/2011/layout/HexagonRadial"/>
    <dgm:cxn modelId="{EE76366B-8D3A-4698-B9ED-E2374DCC4B9F}" type="presParOf" srcId="{CD3288FA-44F7-42B7-880A-BDAC14AFE509}" destId="{9285BB33-D35E-4DF3-8AFD-00817F0C6517}" srcOrd="0" destOrd="0" presId="urn:microsoft.com/office/officeart/2011/layout/HexagonRadial"/>
    <dgm:cxn modelId="{3D7C8DF2-093B-4217-A9E5-0DE2DA783E8C}" type="presParOf" srcId="{D946721F-FA8B-4DC9-8531-9B225882CFA5}" destId="{3779E6F4-E6B0-4453-B452-4D842FEEA4EE}" srcOrd="8" destOrd="0" presId="urn:microsoft.com/office/officeart/2011/layout/HexagonRadial"/>
    <dgm:cxn modelId="{BD1CB59B-95DE-4FB3-97C2-E6FB5D1F238B}" type="presParOf" srcId="{D946721F-FA8B-4DC9-8531-9B225882CFA5}" destId="{35E90A9D-5400-4BDA-8E3B-3A4D5338E501}" srcOrd="9" destOrd="0" presId="urn:microsoft.com/office/officeart/2011/layout/HexagonRadial"/>
    <dgm:cxn modelId="{3E72A471-2EE3-4A59-AD6C-C24ABB93C9B3}" type="presParOf" srcId="{35E90A9D-5400-4BDA-8E3B-3A4D5338E501}" destId="{5C23CF08-AF6C-432B-8374-BA00E4F75A95}" srcOrd="0" destOrd="0" presId="urn:microsoft.com/office/officeart/2011/layout/HexagonRadial"/>
    <dgm:cxn modelId="{1380B8C4-C606-4CD8-B671-6F5E5871959C}" type="presParOf" srcId="{D946721F-FA8B-4DC9-8531-9B225882CFA5}" destId="{D375E9CB-EC49-4B82-BB87-DDCF70401C51}" srcOrd="10" destOrd="0" presId="urn:microsoft.com/office/officeart/2011/layout/HexagonRadial"/>
    <dgm:cxn modelId="{3BDF92D4-2479-413A-909B-746C30498C3F}" type="presParOf" srcId="{D946721F-FA8B-4DC9-8531-9B225882CFA5}" destId="{F66BE043-5B79-4646-A19D-E46906B16F4E}" srcOrd="11" destOrd="0" presId="urn:microsoft.com/office/officeart/2011/layout/HexagonRadial"/>
    <dgm:cxn modelId="{E9E7E335-66F5-4CD5-B52B-98CC00402BEC}" type="presParOf" srcId="{F66BE043-5B79-4646-A19D-E46906B16F4E}" destId="{DA4A720F-F33C-4298-AC1D-36B2D24C6987}" srcOrd="0" destOrd="0" presId="urn:microsoft.com/office/officeart/2011/layout/HexagonRadial"/>
    <dgm:cxn modelId="{04A0CD70-48B0-4277-A23E-9E3CA8FD1687}"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8A511-6A40-41B1-B02C-FB6129F6EB28}" type="datetimeFigureOut">
              <a:rPr lang="ru-RU" smtClean="0"/>
              <a:t>24.02.2015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F295F-7F8D-4CF3-9B57-C87C1D12E181}" type="slidenum">
              <a:rPr lang="ru-RU" smtClean="0"/>
              <a:t>‹#›</a:t>
            </a:fld>
            <a:endParaRPr lang="ru-RU"/>
          </a:p>
        </p:txBody>
      </p:sp>
    </p:spTree>
    <p:extLst>
      <p:ext uri="{BB962C8B-B14F-4D97-AF65-F5344CB8AC3E}">
        <p14:creationId xmlns:p14="http://schemas.microsoft.com/office/powerpoint/2010/main" val="2134274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5520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3251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70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4238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623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497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885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78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3356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560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433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218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6.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hyperlink" Target="http://msdevcon.ru/" TargetMode="Externa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048" y="183773"/>
            <a:ext cx="2177485" cy="685051"/>
          </a:xfrm>
          <a:prstGeom prst="rect">
            <a:avLst/>
          </a:prstGeom>
        </p:spPr>
      </p:pic>
    </p:spTree>
    <p:extLst>
      <p:ext uri="{BB962C8B-B14F-4D97-AF65-F5344CB8AC3E}">
        <p14:creationId xmlns:p14="http://schemas.microsoft.com/office/powerpoint/2010/main" val="3701893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4544956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380553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13846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1778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61743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3206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417027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0288463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871700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22661140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282105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20548689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7512093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592603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307166744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6573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91994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82479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1822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81842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132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1496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48" y="6000373"/>
            <a:ext cx="2177485" cy="685051"/>
          </a:xfrm>
          <a:prstGeom prst="rect">
            <a:avLst/>
          </a:prstGeom>
        </p:spPr>
      </p:pic>
    </p:spTree>
    <p:extLst>
      <p:ext uri="{BB962C8B-B14F-4D97-AF65-F5344CB8AC3E}">
        <p14:creationId xmlns:p14="http://schemas.microsoft.com/office/powerpoint/2010/main" val="373087533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9419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968256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14162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094594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702041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648092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43977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7045226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6682662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53591253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206" y="5823969"/>
            <a:ext cx="2475894" cy="778933"/>
          </a:xfrm>
          <a:prstGeom prst="rect">
            <a:avLst/>
          </a:prstGeom>
        </p:spPr>
      </p:pic>
    </p:spTree>
    <p:extLst>
      <p:ext uri="{BB962C8B-B14F-4D97-AF65-F5344CB8AC3E}">
        <p14:creationId xmlns:p14="http://schemas.microsoft.com/office/powerpoint/2010/main" val="33894052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9355709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956522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00304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315060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111310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575789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740143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59181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877752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73715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740" y="5842000"/>
            <a:ext cx="2475894" cy="778933"/>
          </a:xfrm>
          <a:prstGeom prst="rect">
            <a:avLst/>
          </a:prstGeom>
        </p:spPr>
      </p:pic>
    </p:spTree>
    <p:extLst>
      <p:ext uri="{BB962C8B-B14F-4D97-AF65-F5344CB8AC3E}">
        <p14:creationId xmlns:p14="http://schemas.microsoft.com/office/powerpoint/2010/main" val="2735152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38510105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31606565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97114719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816132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529874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868792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51543900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5878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86339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8802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2740" y="5850467"/>
            <a:ext cx="2475894" cy="778933"/>
          </a:xfrm>
          <a:prstGeom prst="rect">
            <a:avLst/>
          </a:prstGeom>
        </p:spPr>
      </p:pic>
    </p:spTree>
    <p:extLst>
      <p:ext uri="{BB962C8B-B14F-4D97-AF65-F5344CB8AC3E}">
        <p14:creationId xmlns:p14="http://schemas.microsoft.com/office/powerpoint/2010/main" val="229330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82971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29655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7331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52947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06969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544852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49141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98633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333727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4082373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6014596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90204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045267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7386085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6038815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5503994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597042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57301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759061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16402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535770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B9C796C-DCF6-470A-830A-EE81436DF54B}" type="datetimeFigureOut">
              <a:rPr lang="en-US" smtClean="0"/>
              <a:t>2/24/2015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B8EACE9-845D-4B1C-A33D-1383BD2D34D0}" type="slidenum">
              <a:rPr lang="en-US" smtClean="0"/>
              <a:t>‹#›</a:t>
            </a:fld>
            <a:endParaRPr lang="en-US"/>
          </a:p>
        </p:txBody>
      </p:sp>
    </p:spTree>
    <p:extLst>
      <p:ext uri="{BB962C8B-B14F-4D97-AF65-F5344CB8AC3E}">
        <p14:creationId xmlns:p14="http://schemas.microsoft.com/office/powerpoint/2010/main" val="33852170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77629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1886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95135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540193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97643247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63717675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93735304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0328293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3406066"/>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8525160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844604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110480327"/>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863667"/>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83572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25464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73964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393317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73924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216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093674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1131667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1321375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202910684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39199550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26963798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203606322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9626778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4382500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3087936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3396738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185341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2144812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4782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3687993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429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8196056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377352104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74989898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137261049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87814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31440580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24.02.2015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7964019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1271184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40"/>
            <a:ext cx="9860611"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183973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3301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1393615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pic>
        <p:nvPicPr>
          <p:cNvPr id="5" name="Picture 4"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2347" y="6175731"/>
            <a:ext cx="1557391" cy="572876"/>
          </a:xfrm>
          <a:prstGeom prst="rect">
            <a:avLst/>
          </a:prstGeom>
        </p:spPr>
      </p:pic>
    </p:spTree>
    <p:extLst>
      <p:ext uri="{BB962C8B-B14F-4D97-AF65-F5344CB8AC3E}">
        <p14:creationId xmlns:p14="http://schemas.microsoft.com/office/powerpoint/2010/main" val="26274822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104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fc"/>
          <p:cNvSpPr txBox="1"/>
          <p:nvPr userDrawn="1"/>
        </p:nvSpPr>
        <p:spPr>
          <a:xfrm>
            <a:off x="0" y="6570133"/>
            <a:ext cx="12192000" cy="0"/>
          </a:xfrm>
          <a:prstGeom prst="rect">
            <a:avLst/>
          </a:prstGeom>
        </p:spPr>
        <p:txBody>
          <a:bodyPr lIns="0" tIns="0" rIns="0" bIns="0"/>
          <a:lstStyle/>
          <a:p>
            <a:pPr marL="241294" indent="-241294" algn="ctr" defTabSz="1219170">
              <a:spcBef>
                <a:spcPts val="160"/>
              </a:spcBef>
              <a:spcAft>
                <a:spcPts val="160"/>
              </a:spcAft>
              <a:buFont typeface="Arial" pitchFamily="34" charset="0"/>
              <a:buNone/>
              <a:defRPr/>
            </a:pPr>
            <a:endParaRPr lang="en-US" sz="1333" b="1" dirty="0" err="1">
              <a:solidFill>
                <a:srgbClr val="3E8430"/>
              </a:solidFill>
              <a:latin typeface="arial"/>
            </a:endParaRPr>
          </a:p>
        </p:txBody>
      </p:sp>
      <p:graphicFrame>
        <p:nvGraphicFramePr>
          <p:cNvPr id="4" name="Object 2"/>
          <p:cNvGraphicFramePr>
            <a:graphicFrameLocks noChangeAspect="1"/>
          </p:cNvGraphicFramePr>
          <p:nvPr>
            <p:custDataLst>
              <p:tags r:id="rId3"/>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104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0507985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4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310692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068795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20732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30103379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72237390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74668760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0128600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25961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240" y="198287"/>
            <a:ext cx="2228428" cy="701079"/>
          </a:xfrm>
          <a:prstGeom prst="rect">
            <a:avLst/>
          </a:prstGeom>
        </p:spPr>
      </p:pic>
    </p:spTree>
    <p:extLst>
      <p:ext uri="{BB962C8B-B14F-4D97-AF65-F5344CB8AC3E}">
        <p14:creationId xmlns:p14="http://schemas.microsoft.com/office/powerpoint/2010/main" val="1129924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008388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506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21814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990967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438420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0795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66764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532397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73400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730123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609123"/>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3520205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0518140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9452349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791701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4319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9760150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20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3989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05304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9726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085843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e illustrations can be edit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189034315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92272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8919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631765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8443878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1967017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5872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432717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327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7753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7834216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335056053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403428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2751654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8853147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66454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687481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76583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316753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74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834208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7234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307671253"/>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9921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70050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87213215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0014968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46228658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93585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2513197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26220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87580105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6407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1411761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22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033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06241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90715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2093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4232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975159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783470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26904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887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19256336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616980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19847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509817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261692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2287824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70232693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9146889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493483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319934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68740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image" Target="../media/image6.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5.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image" Target="../media/image6.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image" Target="../media/image5.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image" Target="../media/image6.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image" Target="../media/image5.png"/><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image" Target="../media/image5.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image" Target="../media/image6.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image" Target="../media/image5.png"/><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theme" Target="../theme/theme7.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195192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1707095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2598135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03729133"/>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4830440"/>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15373711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17886382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5.emf"/><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6.png"/><Relationship Id="rId7" Type="http://schemas.openxmlformats.org/officeDocument/2006/relationships/diagramLayout" Target="../diagrams/layout6.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Data" Target="../diagrams/data6.xml"/><Relationship Id="rId5" Type="http://schemas.openxmlformats.org/officeDocument/2006/relationships/image" Target="../media/image38.JPG"/><Relationship Id="rId10" Type="http://schemas.microsoft.com/office/2007/relationships/diagramDrawing" Target="../diagrams/drawing6.xml"/><Relationship Id="rId4" Type="http://schemas.openxmlformats.org/officeDocument/2006/relationships/image" Target="../media/image37.JPG"/><Relationship Id="rId9" Type="http://schemas.openxmlformats.org/officeDocument/2006/relationships/diagramColors" Target="../diagrams/colors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9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13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16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199.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199.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19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1.jpg"/><Relationship Id="rId5" Type="http://schemas.openxmlformats.org/officeDocument/2006/relationships/hyperlink" Target="http://ou.gs/wadc"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616068" cy="2387600"/>
          </a:xfrm>
        </p:spPr>
        <p:txBody>
          <a:bodyPr/>
          <a:lstStyle/>
          <a:p>
            <a:pPr algn="l"/>
            <a:r>
              <a:rPr lang="ru-RU" dirty="0" smtClean="0"/>
              <a:t>Проектирование и разработка масштабируемых приложений</a:t>
            </a:r>
            <a:endParaRPr lang="en-US" dirty="0"/>
          </a:p>
        </p:txBody>
      </p:sp>
      <p:sp>
        <p:nvSpPr>
          <p:cNvPr id="5" name="Text Placeholder 4"/>
          <p:cNvSpPr>
            <a:spLocks noGrp="1"/>
          </p:cNvSpPr>
          <p:nvPr>
            <p:ph type="subTitle" idx="1"/>
          </p:nvPr>
        </p:nvSpPr>
        <p:spPr>
          <a:xfrm>
            <a:off x="1345581" y="4683706"/>
            <a:ext cx="9144000" cy="923330"/>
          </a:xfrm>
        </p:spPr>
        <p:txBody>
          <a:bodyPr/>
          <a:lstStyle/>
          <a:p>
            <a:pPr algn="l"/>
            <a:r>
              <a:rPr lang="en-US" dirty="0" smtClean="0"/>
              <a:t>Alexey Bokov</a:t>
            </a:r>
          </a:p>
          <a:p>
            <a:pPr algn="l"/>
            <a:r>
              <a:rPr lang="en-US" dirty="0" smtClean="0"/>
              <a:t>Azure Technical Evangelist</a:t>
            </a:r>
            <a:endParaRPr lang="en-US" dirty="0"/>
          </a:p>
        </p:txBody>
      </p:sp>
    </p:spTree>
    <p:extLst>
      <p:ext uri="{BB962C8B-B14F-4D97-AF65-F5344CB8AC3E}">
        <p14:creationId xmlns:p14="http://schemas.microsoft.com/office/powerpoint/2010/main" val="10420959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 y="350399"/>
            <a:ext cx="11655840" cy="899537"/>
          </a:xfrm>
        </p:spPr>
        <p:txBody>
          <a:bodyPr/>
          <a:lstStyle/>
          <a:p>
            <a:r>
              <a:rPr lang="en-US" dirty="0" err="1">
                <a:solidFill>
                  <a:schemeClr val="tx1"/>
                </a:solidFill>
              </a:rPr>
              <a:t>IaaS</a:t>
            </a:r>
            <a:r>
              <a:rPr lang="en-US" dirty="0">
                <a:solidFill>
                  <a:schemeClr val="tx1"/>
                </a:solidFill>
              </a:rPr>
              <a:t> </a:t>
            </a:r>
            <a:r>
              <a:rPr lang="en-US" dirty="0" smtClean="0">
                <a:solidFill>
                  <a:schemeClr val="tx1"/>
                </a:solidFill>
              </a:rPr>
              <a:t>c </a:t>
            </a:r>
            <a:r>
              <a:rPr lang="ru-RU" dirty="0" smtClean="0">
                <a:solidFill>
                  <a:schemeClr val="tx1"/>
                </a:solidFill>
              </a:rPr>
              <a:t>приватными данными в</a:t>
            </a:r>
            <a:r>
              <a:rPr lang="en-US" dirty="0" smtClean="0">
                <a:solidFill>
                  <a:schemeClr val="tx1"/>
                </a:solidFill>
              </a:rPr>
              <a:t> </a:t>
            </a:r>
            <a:r>
              <a:rPr lang="en-US" dirty="0">
                <a:solidFill>
                  <a:schemeClr val="tx1"/>
                </a:solidFill>
              </a:rPr>
              <a:t>SQL </a:t>
            </a:r>
            <a:r>
              <a:rPr lang="en-US" dirty="0" smtClean="0">
                <a:solidFill>
                  <a:schemeClr val="tx1"/>
                </a:solidFill>
              </a:rPr>
              <a:t>Server - TDE</a:t>
            </a:r>
            <a:r>
              <a:rPr lang="en-US" dirty="0"/>
              <a:t/>
            </a:r>
            <a:br>
              <a:rPr lang="en-US" dirty="0"/>
            </a:br>
            <a:endParaRPr lang="en-US" dirty="0"/>
          </a:p>
        </p:txBody>
      </p:sp>
      <p:sp>
        <p:nvSpPr>
          <p:cNvPr id="6" name="Content Placeholder 2"/>
          <p:cNvSpPr txBox="1">
            <a:spLocks/>
          </p:cNvSpPr>
          <p:nvPr/>
        </p:nvSpPr>
        <p:spPr>
          <a:xfrm>
            <a:off x="1" y="2465510"/>
            <a:ext cx="11260128" cy="5273577"/>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FFFFFF"/>
              </a:buClr>
            </a:pPr>
            <a:r>
              <a:rPr lang="ru-RU" sz="2800" dirty="0" smtClean="0">
                <a:gradFill>
                  <a:gsLst>
                    <a:gs pos="1250">
                      <a:srgbClr val="FFFFFF"/>
                    </a:gs>
                    <a:gs pos="100000">
                      <a:srgbClr val="FFFFFF"/>
                    </a:gs>
                  </a:gsLst>
                  <a:lin ang="5400000" scaled="0"/>
                </a:gradFill>
              </a:rPr>
              <a:t>Настройка аналогична</a:t>
            </a:r>
            <a:r>
              <a:rPr lang="en-US" sz="2800" dirty="0" smtClean="0">
                <a:gradFill>
                  <a:gsLst>
                    <a:gs pos="1250">
                      <a:srgbClr val="FFFFFF"/>
                    </a:gs>
                    <a:gs pos="100000">
                      <a:srgbClr val="FFFFFF"/>
                    </a:gs>
                  </a:gsLst>
                  <a:lin ang="5400000" scaled="0"/>
                </a:gradFill>
              </a:rPr>
              <a:t> </a:t>
            </a:r>
            <a:r>
              <a:rPr lang="en-US" sz="2800" dirty="0">
                <a:gradFill>
                  <a:gsLst>
                    <a:gs pos="1250">
                      <a:srgbClr val="FFFFFF"/>
                    </a:gs>
                    <a:gs pos="100000">
                      <a:srgbClr val="FFFFFF"/>
                    </a:gs>
                  </a:gsLst>
                  <a:lin ang="5400000" scaled="0"/>
                </a:gradFill>
              </a:rPr>
              <a:t>SQL </a:t>
            </a:r>
            <a:r>
              <a:rPr lang="en-US" sz="2800" dirty="0" smtClean="0">
                <a:gradFill>
                  <a:gsLst>
                    <a:gs pos="1250">
                      <a:srgbClr val="FFFFFF"/>
                    </a:gs>
                    <a:gs pos="100000">
                      <a:srgbClr val="FFFFFF"/>
                    </a:gs>
                  </a:gsLst>
                  <a:lin ang="5400000" scaled="0"/>
                </a:gradFill>
              </a:rPr>
              <a:t>TDE</a:t>
            </a:r>
            <a:r>
              <a:rPr lang="ru-RU" sz="2800" dirty="0" smtClean="0">
                <a:gradFill>
                  <a:gsLst>
                    <a:gs pos="1250">
                      <a:srgbClr val="FFFFFF"/>
                    </a:gs>
                    <a:gs pos="100000">
                      <a:srgbClr val="FFFFFF"/>
                    </a:gs>
                  </a:gsLst>
                  <a:lin ang="5400000" scaled="0"/>
                </a:gradFill>
              </a:rPr>
              <a:t> в своем ДЦ</a:t>
            </a:r>
            <a:endParaRPr lang="en-US" sz="2800" dirty="0">
              <a:gradFill>
                <a:gsLst>
                  <a:gs pos="1250">
                    <a:srgbClr val="FFFFFF"/>
                  </a:gs>
                  <a:gs pos="100000">
                    <a:srgbClr val="FFFFFF"/>
                  </a:gs>
                </a:gsLst>
                <a:lin ang="5400000" scaled="0"/>
              </a:gradFill>
            </a:endParaRPr>
          </a:p>
          <a:p>
            <a:pPr>
              <a:lnSpc>
                <a:spcPct val="150000"/>
              </a:lnSpc>
              <a:buClr>
                <a:srgbClr val="FFFFFF"/>
              </a:buClr>
            </a:pPr>
            <a:r>
              <a:rPr lang="ru-RU" sz="2800" dirty="0" smtClean="0">
                <a:gradFill>
                  <a:gsLst>
                    <a:gs pos="1250">
                      <a:srgbClr val="FFFFFF"/>
                    </a:gs>
                    <a:gs pos="100000">
                      <a:srgbClr val="FFFFFF"/>
                    </a:gs>
                  </a:gsLst>
                  <a:lin ang="5400000" scaled="0"/>
                </a:gradFill>
              </a:rPr>
              <a:t>Прозрачное шифрование</a:t>
            </a:r>
            <a:r>
              <a:rPr lang="en-US" sz="2800" dirty="0" smtClean="0">
                <a:gradFill>
                  <a:gsLst>
                    <a:gs pos="1250">
                      <a:srgbClr val="FFFFFF"/>
                    </a:gs>
                    <a:gs pos="100000">
                      <a:srgbClr val="FFFFFF"/>
                    </a:gs>
                  </a:gsLst>
                  <a:lin ang="5400000" scaled="0"/>
                </a:gradFill>
              </a:rPr>
              <a:t> </a:t>
            </a:r>
            <a:r>
              <a:rPr lang="en-US" sz="2800" dirty="0">
                <a:gradFill>
                  <a:gsLst>
                    <a:gs pos="1250">
                      <a:srgbClr val="FFFFFF"/>
                    </a:gs>
                    <a:gs pos="100000">
                      <a:srgbClr val="FFFFFF"/>
                    </a:gs>
                  </a:gsLst>
                  <a:lin ang="5400000" scaled="0"/>
                </a:gradFill>
              </a:rPr>
              <a:t>SQL </a:t>
            </a:r>
            <a:r>
              <a:rPr lang="ru-RU" sz="2800" dirty="0" smtClean="0">
                <a:gradFill>
                  <a:gsLst>
                    <a:gs pos="1250">
                      <a:srgbClr val="FFFFFF"/>
                    </a:gs>
                    <a:gs pos="100000">
                      <a:srgbClr val="FFFFFF"/>
                    </a:gs>
                  </a:gsLst>
                  <a:lin ang="5400000" scaled="0"/>
                </a:gradFill>
              </a:rPr>
              <a:t>данных</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smtClean="0">
                <a:gradFill>
                  <a:gsLst>
                    <a:gs pos="1250">
                      <a:srgbClr val="FFFFFF"/>
                    </a:gs>
                    <a:gs pos="100000">
                      <a:srgbClr val="FFFFFF"/>
                    </a:gs>
                  </a:gsLst>
                  <a:lin ang="5400000" scaled="0"/>
                </a:gradFill>
              </a:rPr>
              <a:t>BYOK </a:t>
            </a:r>
            <a:r>
              <a:rPr lang="ru-RU" sz="2800" dirty="0" smtClean="0">
                <a:gradFill>
                  <a:gsLst>
                    <a:gs pos="1250">
                      <a:srgbClr val="FFFFFF"/>
                    </a:gs>
                    <a:gs pos="100000">
                      <a:srgbClr val="FFFFFF"/>
                    </a:gs>
                  </a:gsLst>
                  <a:lin ang="5400000" scaled="0"/>
                </a:gradFill>
              </a:rPr>
              <a:t>(</a:t>
            </a:r>
            <a:r>
              <a:rPr lang="en-US" sz="2800" dirty="0" smtClean="0">
                <a:gradFill>
                  <a:gsLst>
                    <a:gs pos="1250">
                      <a:srgbClr val="FFFFFF"/>
                    </a:gs>
                    <a:gs pos="100000">
                      <a:srgbClr val="FFFFFF"/>
                    </a:gs>
                  </a:gsLst>
                  <a:lin ang="5400000" scaled="0"/>
                </a:gradFill>
              </a:rPr>
              <a:t>Bring Your Own Key) </a:t>
            </a:r>
            <a:r>
              <a:rPr lang="ru-RU" sz="2800" dirty="0" smtClean="0">
                <a:gradFill>
                  <a:gsLst>
                    <a:gs pos="1250">
                      <a:srgbClr val="FFFFFF"/>
                    </a:gs>
                    <a:gs pos="100000">
                      <a:srgbClr val="FFFFFF"/>
                    </a:gs>
                  </a:gsLst>
                  <a:lin ang="5400000" scaled="0"/>
                </a:gradFill>
              </a:rPr>
              <a:t>используя</a:t>
            </a:r>
          </a:p>
          <a:p>
            <a:pPr marL="0" indent="0">
              <a:lnSpc>
                <a:spcPct val="150000"/>
              </a:lnSpc>
              <a:buClr>
                <a:srgbClr val="FFFFFF"/>
              </a:buClr>
              <a:buNone/>
            </a:pPr>
            <a:r>
              <a:rPr lang="en-US" sz="2800" dirty="0" smtClean="0">
                <a:gradFill>
                  <a:gsLst>
                    <a:gs pos="1250">
                      <a:srgbClr val="FFFFFF"/>
                    </a:gs>
                    <a:gs pos="100000">
                      <a:srgbClr val="FFFFFF"/>
                    </a:gs>
                  </a:gsLst>
                  <a:lin ang="5400000" scaled="0"/>
                </a:gradFill>
              </a:rPr>
              <a:t>HSM</a:t>
            </a:r>
            <a:r>
              <a:rPr lang="ru-RU" sz="2800" dirty="0" smtClean="0">
                <a:gradFill>
                  <a:gsLst>
                    <a:gs pos="1250">
                      <a:srgbClr val="FFFFFF"/>
                    </a:gs>
                    <a:gs pos="100000">
                      <a:srgbClr val="FFFFFF"/>
                    </a:gs>
                  </a:gsLst>
                  <a:lin ang="5400000" scaled="0"/>
                </a:gradFill>
              </a:rPr>
              <a:t> в своем ДЦ</a:t>
            </a:r>
            <a:r>
              <a:rPr lang="en-US" sz="2800" dirty="0" smtClean="0">
                <a:gradFill>
                  <a:gsLst>
                    <a:gs pos="1250">
                      <a:srgbClr val="FFFFFF"/>
                    </a:gs>
                    <a:gs pos="100000">
                      <a:srgbClr val="FFFFFF"/>
                    </a:gs>
                  </a:gsLst>
                  <a:lin ang="5400000" scaled="0"/>
                </a:gradFill>
              </a:rPr>
              <a:t> </a:t>
            </a:r>
            <a:r>
              <a:rPr lang="ru-RU" sz="2800" dirty="0" smtClean="0">
                <a:gradFill>
                  <a:gsLst>
                    <a:gs pos="1250">
                      <a:srgbClr val="FFFFFF"/>
                    </a:gs>
                    <a:gs pos="100000">
                      <a:srgbClr val="FFFFFF"/>
                    </a:gs>
                  </a:gsLst>
                  <a:lin ang="5400000" scaled="0"/>
                </a:gradFill>
              </a:rPr>
              <a:t>через механизм </a:t>
            </a:r>
            <a:endParaRPr lang="en-US" sz="2800" dirty="0" smtClean="0">
              <a:gradFill>
                <a:gsLst>
                  <a:gs pos="1250">
                    <a:srgbClr val="FFFFFF"/>
                  </a:gs>
                  <a:gs pos="100000">
                    <a:srgbClr val="FFFFFF"/>
                  </a:gs>
                </a:gsLst>
                <a:lin ang="5400000" scaled="0"/>
              </a:gradFill>
            </a:endParaRPr>
          </a:p>
        </p:txBody>
      </p:sp>
      <p:sp>
        <p:nvSpPr>
          <p:cNvPr id="7" name="TextBox 6"/>
          <p:cNvSpPr txBox="1"/>
          <p:nvPr/>
        </p:nvSpPr>
        <p:spPr>
          <a:xfrm>
            <a:off x="1" y="1756228"/>
            <a:ext cx="10577697" cy="615516"/>
          </a:xfrm>
          <a:prstGeom prst="rect">
            <a:avLst/>
          </a:prstGeom>
          <a:noFill/>
        </p:spPr>
        <p:txBody>
          <a:bodyPr wrap="square" lIns="179285" tIns="143428" rIns="179285" bIns="143428" rtlCol="0">
            <a:spAutoFit/>
          </a:bodyPr>
          <a:lstStyle/>
          <a:p>
            <a:pPr defTabSz="914367">
              <a:lnSpc>
                <a:spcPct val="90000"/>
              </a:lnSpc>
              <a:spcAft>
                <a:spcPts val="588"/>
              </a:spcAft>
            </a:pPr>
            <a:r>
              <a:rPr lang="ru-RU" sz="2353" dirty="0" smtClean="0">
                <a:gradFill>
                  <a:gsLst>
                    <a:gs pos="2917">
                      <a:srgbClr val="FFFFFF"/>
                    </a:gs>
                    <a:gs pos="30000">
                      <a:srgbClr val="FFFFFF"/>
                    </a:gs>
                  </a:gsLst>
                  <a:lin ang="5400000" scaled="0"/>
                </a:gradFill>
              </a:rPr>
              <a:t>Угрозы </a:t>
            </a:r>
            <a:r>
              <a:rPr lang="en-US" sz="2353" dirty="0" smtClean="0">
                <a:gradFill>
                  <a:gsLst>
                    <a:gs pos="2917">
                      <a:srgbClr val="FFFFFF"/>
                    </a:gs>
                    <a:gs pos="30000">
                      <a:srgbClr val="FFFFFF"/>
                    </a:gs>
                  </a:gsLst>
                  <a:lin ang="5400000" scaled="0"/>
                </a:gradFill>
              </a:rPr>
              <a:t>– </a:t>
            </a:r>
            <a:r>
              <a:rPr lang="ru-RU" sz="2353" dirty="0" smtClean="0">
                <a:gradFill>
                  <a:gsLst>
                    <a:gs pos="2917">
                      <a:srgbClr val="FFFFFF"/>
                    </a:gs>
                    <a:gs pos="30000">
                      <a:srgbClr val="FFFFFF"/>
                    </a:gs>
                  </a:gsLst>
                  <a:lin ang="5400000" scaled="0"/>
                </a:gradFill>
              </a:rPr>
              <a:t> утеря контроля на диском с БД, компрометация</a:t>
            </a:r>
            <a:r>
              <a:rPr lang="en-US" sz="2353" dirty="0" smtClean="0">
                <a:gradFill>
                  <a:gsLst>
                    <a:gs pos="2917">
                      <a:srgbClr val="FFFFFF"/>
                    </a:gs>
                    <a:gs pos="30000">
                      <a:srgbClr val="FFFFFF"/>
                    </a:gs>
                  </a:gsLst>
                  <a:lin ang="5400000" scaled="0"/>
                </a:gradFill>
              </a:rPr>
              <a:t> Storage account</a:t>
            </a:r>
            <a:endParaRPr lang="en-US" sz="2353" dirty="0">
              <a:gradFill>
                <a:gsLst>
                  <a:gs pos="2917">
                    <a:srgbClr val="FFFFFF"/>
                  </a:gs>
                  <a:gs pos="30000">
                    <a:srgbClr val="FFFFFF"/>
                  </a:gs>
                </a:gsLst>
                <a:lin ang="5400000" scaled="0"/>
              </a:gradFill>
            </a:endParaRPr>
          </a:p>
        </p:txBody>
      </p:sp>
      <p:pic>
        <p:nvPicPr>
          <p:cNvPr id="8" name="Picture 7"/>
          <p:cNvPicPr>
            <a:picLocks noChangeAspect="1"/>
          </p:cNvPicPr>
          <p:nvPr/>
        </p:nvPicPr>
        <p:blipFill>
          <a:blip r:embed="rId4"/>
          <a:stretch>
            <a:fillRect/>
          </a:stretch>
        </p:blipFill>
        <p:spPr>
          <a:xfrm>
            <a:off x="7453498" y="2300164"/>
            <a:ext cx="4650111" cy="3540461"/>
          </a:xfrm>
          <a:prstGeom prst="rect">
            <a:avLst/>
          </a:prstGeom>
        </p:spPr>
      </p:pic>
      <p:sp>
        <p:nvSpPr>
          <p:cNvPr id="9" name="TextBox 8"/>
          <p:cNvSpPr txBox="1"/>
          <p:nvPr/>
        </p:nvSpPr>
        <p:spPr>
          <a:xfrm>
            <a:off x="536160" y="2834323"/>
            <a:ext cx="10577697" cy="615522"/>
          </a:xfrm>
          <a:prstGeom prst="rect">
            <a:avLst/>
          </a:prstGeom>
          <a:noFill/>
        </p:spPr>
        <p:txBody>
          <a:bodyPr wrap="square" lIns="179285" tIns="143428" rIns="179285" bIns="143428" rtlCol="0">
            <a:spAutoFit/>
          </a:bodyPr>
          <a:lstStyle/>
          <a:p>
            <a:pPr defTabSz="914367">
              <a:lnSpc>
                <a:spcPct val="90000"/>
              </a:lnSpc>
              <a:spcAft>
                <a:spcPts val="588"/>
              </a:spcAft>
            </a:pPr>
            <a:endParaRPr lang="en-US" sz="2353" dirty="0">
              <a:gradFill>
                <a:gsLst>
                  <a:gs pos="2917">
                    <a:srgbClr val="FFFFFF"/>
                  </a:gs>
                  <a:gs pos="30000">
                    <a:srgbClr val="FFFFFF"/>
                  </a:gs>
                </a:gsLst>
                <a:lin ang="5400000" scaled="0"/>
              </a:gradFill>
            </a:endParaRPr>
          </a:p>
        </p:txBody>
      </p:sp>
      <p:graphicFrame>
        <p:nvGraphicFramePr>
          <p:cNvPr id="13" name="Diagram 12"/>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0488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8271" cy="6858000"/>
          </a:xfrm>
          <a:prstGeom prst="rect">
            <a:avLst/>
          </a:prstGeom>
        </p:spPr>
      </p:pic>
      <p:sp>
        <p:nvSpPr>
          <p:cNvPr id="6" name="TextBox 5"/>
          <p:cNvSpPr txBox="1"/>
          <p:nvPr/>
        </p:nvSpPr>
        <p:spPr>
          <a:xfrm>
            <a:off x="4826938" y="5170817"/>
            <a:ext cx="7723974" cy="849463"/>
          </a:xfrm>
          <a:prstGeom prst="rect">
            <a:avLst/>
          </a:prstGeom>
          <a:noFill/>
        </p:spPr>
        <p:txBody>
          <a:bodyPr wrap="none" lIns="182880" tIns="146304" rIns="182880" bIns="146304" rtlCol="0">
            <a:spAutoFit/>
          </a:bodyPr>
          <a:lstStyle/>
          <a:p>
            <a:pPr>
              <a:lnSpc>
                <a:spcPct val="90000"/>
              </a:lnSpc>
              <a:spcAft>
                <a:spcPts val="600"/>
              </a:spcAft>
            </a:pPr>
            <a:r>
              <a:rPr lang="ru-RU" sz="2800" dirty="0" smtClean="0">
                <a:gradFill>
                  <a:gsLst>
                    <a:gs pos="2917">
                      <a:schemeClr val="tx1"/>
                    </a:gs>
                    <a:gs pos="30000">
                      <a:schemeClr val="tx1"/>
                    </a:gs>
                  </a:gsLst>
                  <a:lin ang="5400000" scaled="0"/>
                </a:gradFill>
              </a:rPr>
              <a:t>Более подробно – см </a:t>
            </a:r>
            <a:r>
              <a:rPr lang="en-US" sz="4000" b="1" u="sng" dirty="0" smtClean="0">
                <a:gradFill>
                  <a:gsLst>
                    <a:gs pos="2917">
                      <a:schemeClr val="tx1"/>
                    </a:gs>
                    <a:gs pos="30000">
                      <a:schemeClr val="tx1"/>
                    </a:gs>
                  </a:gsLst>
                  <a:lin ang="5400000" scaled="0"/>
                </a:gradFill>
              </a:rPr>
              <a:t>aka.ms/</a:t>
            </a:r>
            <a:r>
              <a:rPr lang="en-US" sz="4000" b="1" u="sng" dirty="0" err="1" smtClean="0">
                <a:gradFill>
                  <a:gsLst>
                    <a:gs pos="2917">
                      <a:schemeClr val="tx1"/>
                    </a:gs>
                    <a:gs pos="30000">
                      <a:schemeClr val="tx1"/>
                    </a:gs>
                  </a:gsLst>
                  <a:lin ang="5400000" scaled="0"/>
                </a:gradFill>
              </a:rPr>
              <a:t>sql-tde</a:t>
            </a:r>
            <a:r>
              <a:rPr lang="ru-RU" sz="4000" b="1" u="sng" dirty="0" smtClean="0">
                <a:gradFill>
                  <a:gsLst>
                    <a:gs pos="2917">
                      <a:schemeClr val="tx1"/>
                    </a:gs>
                    <a:gs pos="30000">
                      <a:schemeClr val="tx1"/>
                    </a:gs>
                  </a:gsLst>
                  <a:lin ang="5400000" scaled="0"/>
                </a:gradFill>
              </a:rPr>
              <a:t> </a:t>
            </a:r>
          </a:p>
        </p:txBody>
      </p:sp>
      <p:sp>
        <p:nvSpPr>
          <p:cNvPr id="7" name="TextBox 6"/>
          <p:cNvSpPr txBox="1"/>
          <p:nvPr/>
        </p:nvSpPr>
        <p:spPr>
          <a:xfrm>
            <a:off x="4832939" y="283240"/>
            <a:ext cx="6974251" cy="466897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Все данные (с информацией пользователя) на диске – зашифрованы. </a:t>
            </a:r>
          </a:p>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Шифрование производится на этапе обработки данных в </a:t>
            </a:r>
            <a:r>
              <a:rPr lang="en-US" sz="2400" dirty="0" smtClean="0">
                <a:gradFill>
                  <a:gsLst>
                    <a:gs pos="2917">
                      <a:schemeClr val="tx1"/>
                    </a:gs>
                    <a:gs pos="30000">
                      <a:schemeClr val="tx1"/>
                    </a:gs>
                  </a:gsLst>
                  <a:lin ang="5400000" scaled="0"/>
                </a:gradFill>
              </a:rPr>
              <a:t>I/O </a:t>
            </a:r>
            <a:r>
              <a:rPr lang="ru-RU" sz="2400" dirty="0" smtClean="0">
                <a:gradFill>
                  <a:gsLst>
                    <a:gs pos="2917">
                      <a:schemeClr val="tx1"/>
                    </a:gs>
                    <a:gs pos="30000">
                      <a:schemeClr val="tx1"/>
                    </a:gs>
                  </a:gsLst>
                  <a:lin ang="5400000" scaled="0"/>
                </a:gradFill>
              </a:rPr>
              <a:t>буфере ( т.е. в памяти )</a:t>
            </a:r>
          </a:p>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Потери в производительности от </a:t>
            </a:r>
            <a:r>
              <a:rPr lang="en-US" sz="2400" dirty="0" smtClean="0">
                <a:gradFill>
                  <a:gsLst>
                    <a:gs pos="2917">
                      <a:schemeClr val="tx1"/>
                    </a:gs>
                    <a:gs pos="30000">
                      <a:schemeClr val="tx1"/>
                    </a:gs>
                  </a:gsLst>
                  <a:lin ang="5400000" scaled="0"/>
                </a:gradFill>
              </a:rPr>
              <a:t>3</a:t>
            </a:r>
            <a:r>
              <a:rPr lang="ru-RU" sz="2400" dirty="0" smtClean="0">
                <a:gradFill>
                  <a:gsLst>
                    <a:gs pos="2917">
                      <a:schemeClr val="tx1"/>
                    </a:gs>
                    <a:gs pos="30000">
                      <a:schemeClr val="tx1"/>
                    </a:gs>
                  </a:gsLst>
                  <a:lin ang="5400000" scaled="0"/>
                </a:gradFill>
              </a:rPr>
              <a:t>%</a:t>
            </a:r>
            <a:r>
              <a:rPr lang="en-US" sz="2400" dirty="0" smtClean="0">
                <a:gradFill>
                  <a:gsLst>
                    <a:gs pos="2917">
                      <a:schemeClr val="tx1"/>
                    </a:gs>
                    <a:gs pos="30000">
                      <a:schemeClr val="tx1"/>
                    </a:gs>
                  </a:gsLst>
                  <a:lin ang="5400000" scaled="0"/>
                </a:gradFill>
              </a:rPr>
              <a:t> </a:t>
            </a:r>
            <a:r>
              <a:rPr lang="ru-RU" sz="2400" dirty="0" smtClean="0">
                <a:gradFill>
                  <a:gsLst>
                    <a:gs pos="2917">
                      <a:schemeClr val="tx1"/>
                    </a:gs>
                    <a:gs pos="30000">
                      <a:schemeClr val="tx1"/>
                    </a:gs>
                  </a:gsLst>
                  <a:lin ang="5400000" scaled="0"/>
                </a:gradFill>
              </a:rPr>
              <a:t>до 28%.</a:t>
            </a: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ru-RU" sz="2400" dirty="0">
                <a:gradFill>
                  <a:gsLst>
                    <a:gs pos="2917">
                      <a:schemeClr val="tx1"/>
                    </a:gs>
                    <a:gs pos="30000">
                      <a:schemeClr val="tx1"/>
                    </a:gs>
                  </a:gsLst>
                  <a:lin ang="5400000" scaled="0"/>
                </a:gradFill>
              </a:rPr>
              <a:t>К</a:t>
            </a:r>
            <a:r>
              <a:rPr lang="ru-RU" sz="2400" dirty="0" smtClean="0">
                <a:gradFill>
                  <a:gsLst>
                    <a:gs pos="2917">
                      <a:schemeClr val="tx1"/>
                    </a:gs>
                    <a:gs pos="30000">
                      <a:schemeClr val="tx1"/>
                    </a:gs>
                  </a:gsLst>
                  <a:lin ang="5400000" scaled="0"/>
                </a:gradFill>
              </a:rPr>
              <a:t>лючи шифрования могут быть получены от </a:t>
            </a:r>
            <a:r>
              <a:rPr lang="en-US" sz="2400" dirty="0" smtClean="0">
                <a:gradFill>
                  <a:gsLst>
                    <a:gs pos="2917">
                      <a:schemeClr val="tx1"/>
                    </a:gs>
                    <a:gs pos="30000">
                      <a:schemeClr val="tx1"/>
                    </a:gs>
                  </a:gsLst>
                  <a:lin ang="5400000" scaled="0"/>
                </a:gradFill>
              </a:rPr>
              <a:t>HSM </a:t>
            </a:r>
            <a:r>
              <a:rPr lang="ru-RU" sz="2400" dirty="0" smtClean="0">
                <a:gradFill>
                  <a:gsLst>
                    <a:gs pos="2917">
                      <a:schemeClr val="tx1"/>
                    </a:gs>
                    <a:gs pos="30000">
                      <a:schemeClr val="tx1"/>
                    </a:gs>
                  </a:gsLst>
                  <a:lin ang="5400000" scaled="0"/>
                </a:gradFill>
              </a:rPr>
              <a:t>клиента ( в ДЦ клиента) через механизм </a:t>
            </a:r>
            <a:r>
              <a:rPr lang="en-US" sz="2400" dirty="0" smtClean="0">
                <a:gradFill>
                  <a:gsLst>
                    <a:gs pos="2917">
                      <a:schemeClr val="tx1"/>
                    </a:gs>
                    <a:gs pos="30000">
                      <a:schemeClr val="tx1"/>
                    </a:gs>
                  </a:gsLst>
                  <a:lin ang="5400000" scaled="0"/>
                </a:gradFill>
              </a:rPr>
              <a:t>EKM (Extensible Key Management)</a:t>
            </a:r>
            <a:endParaRPr lang="ru-RU"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ru-RU"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ru-R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437730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2912" y="151166"/>
            <a:ext cx="11655840" cy="899537"/>
          </a:xfrm>
        </p:spPr>
        <p:txBody>
          <a:bodyPr/>
          <a:lstStyle/>
          <a:p>
            <a:r>
              <a:rPr lang="en-US" dirty="0" smtClean="0">
                <a:solidFill>
                  <a:schemeClr val="tx1"/>
                </a:solidFill>
              </a:rPr>
              <a:t>Azure Storage – </a:t>
            </a:r>
            <a:r>
              <a:rPr lang="ru-RU" dirty="0" smtClean="0">
                <a:solidFill>
                  <a:schemeClr val="tx1"/>
                </a:solidFill>
              </a:rPr>
              <a:t>шифрование данных в приложении</a:t>
            </a:r>
            <a:endParaRPr lang="en-US" dirty="0"/>
          </a:p>
        </p:txBody>
      </p:sp>
      <p:sp>
        <p:nvSpPr>
          <p:cNvPr id="6" name="Content Placeholder 2"/>
          <p:cNvSpPr txBox="1">
            <a:spLocks/>
          </p:cNvSpPr>
          <p:nvPr/>
        </p:nvSpPr>
        <p:spPr>
          <a:xfrm>
            <a:off x="320071" y="1656308"/>
            <a:ext cx="11260128" cy="5273577"/>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endParaRPr lang="en-US" sz="3921" dirty="0">
              <a:gradFill>
                <a:gsLst>
                  <a:gs pos="1250">
                    <a:srgbClr val="FFFFFF"/>
                  </a:gs>
                  <a:gs pos="100000">
                    <a:srgbClr val="FFFFFF"/>
                  </a:gs>
                </a:gsLst>
                <a:lin ang="5400000" scaled="0"/>
              </a:gradFill>
            </a:endParaRPr>
          </a:p>
          <a:p>
            <a:pPr>
              <a:lnSpc>
                <a:spcPct val="150000"/>
              </a:lnSpc>
              <a:buClr>
                <a:srgbClr val="FFFFFF"/>
              </a:buClr>
            </a:pPr>
            <a:r>
              <a:rPr lang="ru-RU" sz="2800" dirty="0" smtClean="0">
                <a:gradFill>
                  <a:gsLst>
                    <a:gs pos="1250">
                      <a:srgbClr val="FFFFFF"/>
                    </a:gs>
                    <a:gs pos="100000">
                      <a:srgbClr val="FFFFFF"/>
                    </a:gs>
                  </a:gsLst>
                  <a:lin ang="5400000" scaled="0"/>
                </a:gradFill>
              </a:rPr>
              <a:t>Шифрование данных в приложении до записи данных в хранилище</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a:gradFill>
                  <a:gsLst>
                    <a:gs pos="1250">
                      <a:srgbClr val="FFFFFF"/>
                    </a:gs>
                    <a:gs pos="100000">
                      <a:srgbClr val="FFFFFF"/>
                    </a:gs>
                  </a:gsLst>
                  <a:lin ang="5400000" scaled="0"/>
                </a:gradFill>
              </a:rPr>
              <a:t>.NET crypto API </a:t>
            </a:r>
            <a:r>
              <a:rPr lang="en-US" sz="2800" dirty="0" smtClean="0">
                <a:gradFill>
                  <a:gsLst>
                    <a:gs pos="1250">
                      <a:srgbClr val="FFFFFF"/>
                    </a:gs>
                    <a:gs pos="100000">
                      <a:srgbClr val="FFFFFF"/>
                    </a:gs>
                  </a:gsLst>
                  <a:lin ang="5400000" scaled="0"/>
                </a:gradFill>
              </a:rPr>
              <a:t>( </a:t>
            </a:r>
            <a:r>
              <a:rPr lang="ru-RU" sz="2800" dirty="0" smtClean="0">
                <a:gradFill>
                  <a:gsLst>
                    <a:gs pos="1250">
                      <a:srgbClr val="FFFFFF"/>
                    </a:gs>
                    <a:gs pos="100000">
                      <a:srgbClr val="FFFFFF"/>
                    </a:gs>
                  </a:gsLst>
                  <a:lin ang="5400000" scaled="0"/>
                </a:gradFill>
              </a:rPr>
              <a:t>или всё что угодно на чем написано ваше приложение )</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a:gradFill>
                  <a:gsLst>
                    <a:gs pos="1250">
                      <a:srgbClr val="FFFFFF"/>
                    </a:gs>
                    <a:gs pos="100000">
                      <a:srgbClr val="FFFFFF"/>
                    </a:gs>
                  </a:gsLst>
                  <a:lin ang="5400000" scaled="0"/>
                </a:gradFill>
              </a:rPr>
              <a:t>AES 256 </a:t>
            </a:r>
            <a:r>
              <a:rPr lang="ru-RU" sz="2800" dirty="0" smtClean="0">
                <a:gradFill>
                  <a:gsLst>
                    <a:gs pos="1250">
                      <a:srgbClr val="FFFFFF"/>
                    </a:gs>
                    <a:gs pos="100000">
                      <a:srgbClr val="FFFFFF"/>
                    </a:gs>
                  </a:gsLst>
                  <a:lin ang="5400000" scaled="0"/>
                </a:gradFill>
              </a:rPr>
              <a:t>( ГОСТ, </a:t>
            </a:r>
            <a:r>
              <a:rPr lang="en-US" sz="2800" dirty="0" smtClean="0">
                <a:gradFill>
                  <a:gsLst>
                    <a:gs pos="1250">
                      <a:srgbClr val="FFFFFF"/>
                    </a:gs>
                    <a:gs pos="100000">
                      <a:srgbClr val="FFFFFF"/>
                    </a:gs>
                  </a:gsLst>
                  <a:lin ang="5400000" scaled="0"/>
                </a:gradFill>
              </a:rPr>
              <a:t>3DES</a:t>
            </a:r>
            <a:r>
              <a:rPr lang="ru-RU" sz="2800" dirty="0" smtClean="0">
                <a:gradFill>
                  <a:gsLst>
                    <a:gs pos="1250">
                      <a:srgbClr val="FFFFFF"/>
                    </a:gs>
                    <a:gs pos="100000">
                      <a:srgbClr val="FFFFFF"/>
                    </a:gs>
                  </a:gsLst>
                  <a:lin ang="5400000" scaled="0"/>
                </a:gradFill>
              </a:rPr>
              <a:t> и всё остальное что вы сами реализовали )</a:t>
            </a:r>
          </a:p>
          <a:p>
            <a:pPr>
              <a:lnSpc>
                <a:spcPct val="150000"/>
              </a:lnSpc>
              <a:buClr>
                <a:srgbClr val="FFFFFF"/>
              </a:buClr>
            </a:pPr>
            <a:r>
              <a:rPr lang="ru-RU" sz="2800" dirty="0" smtClean="0">
                <a:gradFill>
                  <a:gsLst>
                    <a:gs pos="1250">
                      <a:srgbClr val="FFFFFF"/>
                    </a:gs>
                    <a:gs pos="100000">
                      <a:srgbClr val="FFFFFF"/>
                    </a:gs>
                  </a:gsLst>
                  <a:lin ang="5400000" scaled="0"/>
                </a:gradFill>
              </a:rPr>
              <a:t>Шифрование данных в своем ДЦ используя </a:t>
            </a:r>
            <a:r>
              <a:rPr lang="en-US" sz="2800" dirty="0" smtClean="0">
                <a:gradFill>
                  <a:gsLst>
                    <a:gs pos="1250">
                      <a:srgbClr val="FFFFFF"/>
                    </a:gs>
                    <a:gs pos="100000">
                      <a:srgbClr val="FFFFFF"/>
                    </a:gs>
                  </a:gsLst>
                  <a:lin ang="5400000" scaled="0"/>
                </a:gradFill>
              </a:rPr>
              <a:t>Crypto API</a:t>
            </a:r>
            <a:endParaRPr lang="en-US" sz="2800" dirty="0">
              <a:gradFill>
                <a:gsLst>
                  <a:gs pos="1250">
                    <a:srgbClr val="FFFFFF"/>
                  </a:gs>
                  <a:gs pos="100000">
                    <a:srgbClr val="FFFFFF"/>
                  </a:gs>
                </a:gsLst>
                <a:lin ang="5400000" scaled="0"/>
              </a:gradFill>
            </a:endParaRPr>
          </a:p>
        </p:txBody>
      </p:sp>
      <p:sp>
        <p:nvSpPr>
          <p:cNvPr id="7" name="TextBox 6"/>
          <p:cNvSpPr txBox="1"/>
          <p:nvPr/>
        </p:nvSpPr>
        <p:spPr>
          <a:xfrm>
            <a:off x="536160" y="1487171"/>
            <a:ext cx="10577697" cy="941374"/>
          </a:xfrm>
          <a:prstGeom prst="rect">
            <a:avLst/>
          </a:prstGeom>
          <a:noFill/>
        </p:spPr>
        <p:txBody>
          <a:bodyPr wrap="square" lIns="179285" tIns="143428" rIns="179285" bIns="143428" rtlCol="0">
            <a:spAutoFit/>
          </a:bodyPr>
          <a:lstStyle/>
          <a:p>
            <a:pPr defTabSz="914367">
              <a:lnSpc>
                <a:spcPct val="90000"/>
              </a:lnSpc>
              <a:spcAft>
                <a:spcPts val="588"/>
              </a:spcAft>
            </a:pPr>
            <a:r>
              <a:rPr lang="ru-RU" sz="2353" dirty="0" smtClean="0">
                <a:gradFill>
                  <a:gsLst>
                    <a:gs pos="2917">
                      <a:srgbClr val="FFFFFF"/>
                    </a:gs>
                    <a:gs pos="30000">
                      <a:srgbClr val="FFFFFF"/>
                    </a:gs>
                  </a:gsLst>
                  <a:lin ang="5400000" scaled="0"/>
                </a:gradFill>
              </a:rPr>
              <a:t>Угрозы </a:t>
            </a:r>
            <a:r>
              <a:rPr lang="en-US" sz="2353" dirty="0" smtClean="0">
                <a:gradFill>
                  <a:gsLst>
                    <a:gs pos="2917">
                      <a:srgbClr val="FFFFFF"/>
                    </a:gs>
                    <a:gs pos="30000">
                      <a:srgbClr val="FFFFFF"/>
                    </a:gs>
                  </a:gsLst>
                  <a:lin ang="5400000" scaled="0"/>
                </a:gradFill>
              </a:rPr>
              <a:t>–</a:t>
            </a:r>
            <a:r>
              <a:rPr lang="ru-RU" sz="2353" dirty="0" smtClean="0">
                <a:gradFill>
                  <a:gsLst>
                    <a:gs pos="2917">
                      <a:srgbClr val="FFFFFF"/>
                    </a:gs>
                    <a:gs pos="30000">
                      <a:srgbClr val="FFFFFF"/>
                    </a:gs>
                  </a:gsLst>
                  <a:lin ang="5400000" scaled="0"/>
                </a:gradFill>
              </a:rPr>
              <a:t> утеря контроля над диском с данными или ключами от </a:t>
            </a:r>
            <a:r>
              <a:rPr lang="en-US" sz="2353" dirty="0" smtClean="0">
                <a:gradFill>
                  <a:gsLst>
                    <a:gs pos="2917">
                      <a:srgbClr val="FFFFFF"/>
                    </a:gs>
                    <a:gs pos="30000">
                      <a:srgbClr val="FFFFFF"/>
                    </a:gs>
                  </a:gsLst>
                  <a:lin ang="5400000" scaled="0"/>
                </a:gradFill>
              </a:rPr>
              <a:t>Storage Account</a:t>
            </a:r>
            <a:endParaRPr lang="en-US" sz="2353" dirty="0">
              <a:gradFill>
                <a:gsLst>
                  <a:gs pos="2917">
                    <a:srgbClr val="FFFFFF"/>
                  </a:gs>
                  <a:gs pos="30000">
                    <a:srgbClr val="FFFFFF"/>
                  </a:gs>
                </a:gsLst>
                <a:lin ang="5400000" scaled="0"/>
              </a:gradFill>
            </a:endParaRPr>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2785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90020" y="470830"/>
            <a:ext cx="11922761" cy="896415"/>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7058" b="0" kern="1200" cap="none" spc="-98" baseline="0">
                <a:ln w="3175">
                  <a:noFill/>
                </a:ln>
                <a:gradFill>
                  <a:gsLst>
                    <a:gs pos="5833">
                      <a:srgbClr val="FFFFFF"/>
                    </a:gs>
                    <a:gs pos="18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ru-RU" sz="5294" noProof="0" dirty="0" smtClean="0">
                <a:solidFill>
                  <a:schemeClr val="tx2">
                    <a:lumMod val="50000"/>
                  </a:schemeClr>
                </a:solidFill>
                <a:latin typeface="Segoe UI Light"/>
              </a:rPr>
              <a:t>Пример на </a:t>
            </a:r>
            <a:r>
              <a:rPr lang="en-US" sz="5294" noProof="0" dirty="0" smtClean="0">
                <a:solidFill>
                  <a:schemeClr val="tx2">
                    <a:lumMod val="50000"/>
                  </a:schemeClr>
                </a:solidFill>
                <a:latin typeface="Segoe UI Light"/>
              </a:rPr>
              <a:t>.NET</a:t>
            </a:r>
            <a:endParaRPr kumimoji="0" lang="en-US" sz="5294" b="0" i="0" u="none" strike="noStrike" kern="1200" cap="none" spc="-98" normalizeH="0" baseline="0" noProof="0" dirty="0">
              <a:ln w="3175">
                <a:noFill/>
              </a:ln>
              <a:gradFill>
                <a:gsLst>
                  <a:gs pos="5833">
                    <a:srgbClr val="FFFFFF"/>
                  </a:gs>
                  <a:gs pos="18000">
                    <a:srgbClr val="FFFFFF"/>
                  </a:gs>
                </a:gsLst>
                <a:lin ang="5400000" scaled="0"/>
              </a:gradFill>
              <a:effectLst/>
              <a:uLnTx/>
              <a:uFillTx/>
              <a:latin typeface="Segoe UI Light"/>
              <a:ea typeface="+mn-ea"/>
              <a:cs typeface="Segoe UI" pitchFamily="34" charset="0"/>
            </a:endParaRPr>
          </a:p>
        </p:txBody>
      </p:sp>
      <p:sp>
        <p:nvSpPr>
          <p:cNvPr id="9" name="Rectangle 8"/>
          <p:cNvSpPr/>
          <p:nvPr/>
        </p:nvSpPr>
        <p:spPr>
          <a:xfrm>
            <a:off x="347792" y="1491635"/>
            <a:ext cx="8784868" cy="52500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smtClean="0">
                <a:ln>
                  <a:noFill/>
                </a:ln>
                <a:solidFill>
                  <a:schemeClr val="tx2">
                    <a:lumMod val="50000"/>
                  </a:schemeClr>
                </a:solidFill>
                <a:effectLst/>
                <a:uLnTx/>
                <a:uFillTx/>
              </a:rPr>
              <a:t>public static byte[] </a:t>
            </a:r>
            <a:r>
              <a:rPr kumimoji="0" lang="en-US" sz="1765" b="0" i="0" u="none" strike="noStrike" kern="0" cap="none" spc="0" normalizeH="0" baseline="0" noProof="0" dirty="0" err="1" smtClean="0">
                <a:ln>
                  <a:noFill/>
                </a:ln>
                <a:solidFill>
                  <a:schemeClr val="tx2">
                    <a:lumMod val="50000"/>
                  </a:schemeClr>
                </a:solidFill>
                <a:effectLst/>
                <a:uLnTx/>
                <a:uFillTx/>
              </a:rPr>
              <a:t>SampleEncrypt</a:t>
            </a:r>
            <a:r>
              <a:rPr kumimoji="0" lang="en-US" sz="1765" b="0" i="0" u="none" strike="noStrike" kern="0" cap="none" spc="0" normalizeH="0" baseline="0" noProof="0" dirty="0" smtClean="0">
                <a:ln>
                  <a:noFill/>
                </a:ln>
                <a:solidFill>
                  <a:schemeClr val="tx2">
                    <a:lumMod val="50000"/>
                  </a:schemeClr>
                </a:solidFill>
                <a:effectLst/>
                <a:uLnTx/>
                <a:uFillTx/>
              </a:rPr>
              <a:t>(byte[] </a:t>
            </a:r>
            <a:r>
              <a:rPr kumimoji="0" lang="en-US" sz="1765" b="0" i="0" u="none" strike="noStrike" kern="0" cap="none" spc="0" normalizeH="0" baseline="0" noProof="0" dirty="0" err="1" smtClean="0">
                <a:ln>
                  <a:noFill/>
                </a:ln>
                <a:solidFill>
                  <a:schemeClr val="tx2">
                    <a:lumMod val="50000"/>
                  </a:schemeClr>
                </a:solidFill>
                <a:effectLst/>
                <a:uLnTx/>
                <a:uFillTx/>
              </a:rPr>
              <a:t>dataBuffer</a:t>
            </a:r>
            <a:r>
              <a:rPr kumimoji="0" lang="en-US" sz="1765" b="0" i="0" u="none" strike="noStrike" kern="0" cap="none" spc="0" normalizeH="0" baseline="0" noProof="0" dirty="0" smtClean="0">
                <a:ln>
                  <a:noFill/>
                </a:ln>
                <a:solidFill>
                  <a:schemeClr val="tx2">
                    <a:lumMod val="50000"/>
                  </a:schemeClr>
                </a:solidFill>
                <a:effectLst/>
                <a:uLnTx/>
                <a:uFillTx/>
              </a:rPr>
              <a:t>, byte[] Key, byte[] IV) { </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MemoryStream</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InMemory</a:t>
            </a:r>
            <a:r>
              <a:rPr kumimoji="0" lang="en-US" sz="1765" b="0" i="0" u="none" strike="noStrike" kern="0" cap="none" spc="0" normalizeH="0" baseline="0" noProof="0" dirty="0" smtClean="0">
                <a:ln>
                  <a:noFill/>
                </a:ln>
                <a:solidFill>
                  <a:schemeClr val="tx2">
                    <a:lumMod val="50000"/>
                  </a:schemeClr>
                </a:solidFill>
                <a:effectLst/>
                <a:uLnTx/>
                <a:uFillTx/>
              </a:rPr>
              <a:t> = new </a:t>
            </a:r>
            <a:r>
              <a:rPr kumimoji="0" lang="en-US" sz="1765" b="0" i="0" u="none" strike="noStrike" kern="0" cap="none" spc="0" normalizeH="0" baseline="0" noProof="0" dirty="0" err="1" smtClean="0">
                <a:ln>
                  <a:noFill/>
                </a:ln>
                <a:solidFill>
                  <a:schemeClr val="tx2">
                    <a:lumMod val="50000"/>
                  </a:schemeClr>
                </a:solidFill>
                <a:effectLst/>
                <a:uLnTx/>
                <a:uFillTx/>
              </a:rPr>
              <a:t>MemoryStream</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Rijndael</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SymetricAlgorithm</a:t>
            </a:r>
            <a:r>
              <a:rPr kumimoji="0" lang="en-US" sz="1765" b="0" i="0" u="none" strike="noStrike" kern="0" cap="none" spc="0" normalizeH="0" baseline="0" noProof="0" dirty="0" smtClean="0">
                <a:ln>
                  <a:noFill/>
                </a:ln>
                <a:solidFill>
                  <a:schemeClr val="tx2">
                    <a:lumMod val="50000"/>
                  </a:schemeClr>
                </a:solidFill>
                <a:effectLst/>
                <a:uLnTx/>
                <a:uFillTx/>
              </a:rPr>
              <a:t> = </a:t>
            </a:r>
            <a:r>
              <a:rPr kumimoji="0" lang="en-US" sz="1765" b="0" i="0" u="none" strike="noStrike" kern="0" cap="none" spc="0" normalizeH="0" baseline="0" noProof="0" dirty="0" err="1" smtClean="0">
                <a:ln>
                  <a:noFill/>
                </a:ln>
                <a:solidFill>
                  <a:schemeClr val="tx2">
                    <a:lumMod val="50000"/>
                  </a:schemeClr>
                </a:solidFill>
                <a:effectLst/>
                <a:uLnTx/>
                <a:uFillTx/>
              </a:rPr>
              <a:t>Rijndael.Create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SymetricAlgorithm.Key</a:t>
            </a:r>
            <a:r>
              <a:rPr kumimoji="0" lang="en-US" sz="1765" b="0" i="0" u="none" strike="noStrike" kern="0" cap="none" spc="0" normalizeH="0" baseline="0" noProof="0" dirty="0" smtClean="0">
                <a:ln>
                  <a:noFill/>
                </a:ln>
                <a:solidFill>
                  <a:schemeClr val="tx2">
                    <a:lumMod val="50000"/>
                  </a:schemeClr>
                </a:solidFill>
                <a:effectLst/>
                <a:uLnTx/>
                <a:uFillTx/>
              </a:rPr>
              <a:t> = Key;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SymetricAlgorithm.IV</a:t>
            </a:r>
            <a:r>
              <a:rPr kumimoji="0" lang="en-US" sz="1765" b="0" i="0" u="none" strike="noStrike" kern="0" cap="none" spc="0" normalizeH="0" baseline="0" noProof="0" dirty="0" smtClean="0">
                <a:ln>
                  <a:noFill/>
                </a:ln>
                <a:solidFill>
                  <a:schemeClr val="tx2">
                    <a:lumMod val="50000"/>
                  </a:schemeClr>
                </a:solidFill>
                <a:effectLst/>
                <a:uLnTx/>
                <a:uFillTx/>
              </a:rPr>
              <a:t> = IV;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CryptoStream</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EncryptionStream</a:t>
            </a:r>
            <a:r>
              <a:rPr kumimoji="0" lang="en-US" sz="1765" b="0" i="0" u="none" strike="noStrike" kern="0" cap="none" spc="0" normalizeH="0" baseline="0" noProof="0" dirty="0" smtClean="0">
                <a:ln>
                  <a:noFill/>
                </a:ln>
                <a:solidFill>
                  <a:schemeClr val="tx2">
                    <a:lumMod val="50000"/>
                  </a:schemeClr>
                </a:solidFill>
                <a:effectLst/>
                <a:uLnTx/>
                <a:uFillTx/>
              </a:rPr>
              <a:t> = new </a:t>
            </a:r>
            <a:r>
              <a:rPr kumimoji="0" lang="en-US" sz="1765" b="0" i="0" u="none" strike="noStrike" kern="0" cap="none" spc="0" normalizeH="0" baseline="0" noProof="0" dirty="0" err="1" smtClean="0">
                <a:ln>
                  <a:noFill/>
                </a:ln>
                <a:solidFill>
                  <a:schemeClr val="tx2">
                    <a:lumMod val="50000"/>
                  </a:schemeClr>
                </a:solidFill>
                <a:effectLst/>
                <a:uLnTx/>
                <a:uFillTx/>
              </a:rPr>
              <a:t>CryptoStream</a:t>
            </a:r>
            <a:r>
              <a:rPr kumimoji="0" lang="en-US" sz="1765" b="0" i="0" u="none" strike="noStrike" kern="0" cap="none" spc="0" normalizeH="0" baseline="0" noProof="0" dirty="0" smtClean="0">
                <a:ln>
                  <a:noFill/>
                </a:ln>
                <a:solidFill>
                  <a:schemeClr val="tx2">
                    <a:lumMod val="50000"/>
                  </a:schemeClr>
                </a:solidFill>
                <a:effectLst/>
                <a:uLnTx/>
                <a:uFillTx/>
              </a:rPr>
              <a:t>(</a:t>
            </a:r>
            <a:r>
              <a:rPr kumimoji="0" lang="en-US" sz="1765" b="0" i="0" u="none" strike="noStrike" kern="0" cap="none" spc="0" normalizeH="0" baseline="0" noProof="0" dirty="0" err="1" smtClean="0">
                <a:ln>
                  <a:noFill/>
                </a:ln>
                <a:solidFill>
                  <a:schemeClr val="tx2">
                    <a:lumMod val="50000"/>
                  </a:schemeClr>
                </a:solidFill>
                <a:effectLst/>
                <a:uLnTx/>
                <a:uFillTx/>
              </a:rPr>
              <a:t>InMemory</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SymetricAlgorithm.CreateEncryptor</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CryptoStreamMode.Write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EncryptionStream.Write</a:t>
            </a:r>
            <a:r>
              <a:rPr kumimoji="0" lang="en-US" sz="1765" b="0" i="0" u="none" strike="noStrike" kern="0" cap="none" spc="0" normalizeH="0" baseline="0" noProof="0" dirty="0" smtClean="0">
                <a:ln>
                  <a:noFill/>
                </a:ln>
                <a:solidFill>
                  <a:schemeClr val="tx2">
                    <a:lumMod val="50000"/>
                  </a:schemeClr>
                </a:solidFill>
                <a:effectLst/>
                <a:uLnTx/>
                <a:uFillTx/>
              </a:rPr>
              <a:t>(</a:t>
            </a:r>
            <a:r>
              <a:rPr kumimoji="0" lang="en-US" sz="1765" b="0" i="0" u="none" strike="noStrike" kern="0" cap="none" spc="0" normalizeH="0" baseline="0" noProof="0" dirty="0" err="1" smtClean="0">
                <a:ln>
                  <a:noFill/>
                </a:ln>
                <a:solidFill>
                  <a:schemeClr val="tx2">
                    <a:lumMod val="50000"/>
                  </a:schemeClr>
                </a:solidFill>
                <a:effectLst/>
                <a:uLnTx/>
                <a:uFillTx/>
              </a:rPr>
              <a:t>dataBuffer</a:t>
            </a:r>
            <a:r>
              <a:rPr kumimoji="0" lang="en-US" sz="1765" b="0" i="0" u="none" strike="noStrike" kern="0" cap="none" spc="0" normalizeH="0" baseline="0" noProof="0" dirty="0" smtClean="0">
                <a:ln>
                  <a:noFill/>
                </a:ln>
                <a:solidFill>
                  <a:schemeClr val="tx2">
                    <a:lumMod val="50000"/>
                  </a:schemeClr>
                </a:solidFill>
                <a:effectLst/>
                <a:uLnTx/>
                <a:uFillTx/>
              </a:rPr>
              <a:t>, 0, </a:t>
            </a:r>
            <a:r>
              <a:rPr kumimoji="0" lang="en-US" sz="1765" b="0" i="0" u="none" strike="noStrike" kern="0" cap="none" spc="0" normalizeH="0" baseline="0" noProof="0" dirty="0" err="1" smtClean="0">
                <a:ln>
                  <a:noFill/>
                </a:ln>
                <a:solidFill>
                  <a:schemeClr val="tx2">
                    <a:lumMod val="50000"/>
                  </a:schemeClr>
                </a:solidFill>
                <a:effectLst/>
                <a:uLnTx/>
                <a:uFillTx/>
              </a:rPr>
              <a:t>dataBuffer.Length</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EncryptionStream.Close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smtClean="0">
                <a:ln>
                  <a:noFill/>
                </a:ln>
                <a:solidFill>
                  <a:schemeClr val="tx2">
                    <a:lumMod val="50000"/>
                  </a:schemeClr>
                </a:solidFill>
                <a:effectLst/>
                <a:uLnTx/>
                <a:uFillTx/>
              </a:rPr>
              <a:t>byte[] </a:t>
            </a:r>
            <a:r>
              <a:rPr kumimoji="0" lang="en-US" sz="1765" b="0" i="0" u="none" strike="noStrike" kern="0" cap="none" spc="0" normalizeH="0" baseline="0" noProof="0" dirty="0" err="1" smtClean="0">
                <a:ln>
                  <a:noFill/>
                </a:ln>
                <a:solidFill>
                  <a:schemeClr val="tx2">
                    <a:lumMod val="50000"/>
                  </a:schemeClr>
                </a:solidFill>
                <a:effectLst/>
                <a:uLnTx/>
                <a:uFillTx/>
              </a:rPr>
              <a:t>ReturnBuffer</a:t>
            </a:r>
            <a:r>
              <a:rPr kumimoji="0" lang="en-US" sz="1765" b="0" i="0" u="none" strike="noStrike" kern="0" cap="none" spc="0" normalizeH="0" baseline="0" noProof="0" dirty="0" smtClean="0">
                <a:ln>
                  <a:noFill/>
                </a:ln>
                <a:solidFill>
                  <a:schemeClr val="tx2">
                    <a:lumMod val="50000"/>
                  </a:schemeClr>
                </a:solidFill>
                <a:effectLst/>
                <a:uLnTx/>
                <a:uFillTx/>
              </a:rPr>
              <a:t> = </a:t>
            </a:r>
            <a:r>
              <a:rPr kumimoji="0" lang="en-US" sz="1765" b="0" i="0" u="none" strike="noStrike" kern="0" cap="none" spc="0" normalizeH="0" baseline="0" noProof="0" dirty="0" err="1" smtClean="0">
                <a:ln>
                  <a:noFill/>
                </a:ln>
                <a:solidFill>
                  <a:schemeClr val="tx2">
                    <a:lumMod val="50000"/>
                  </a:schemeClr>
                </a:solidFill>
                <a:effectLst/>
                <a:uLnTx/>
                <a:uFillTx/>
              </a:rPr>
              <a:t>InMemory.ToArray</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smtClean="0">
                <a:ln>
                  <a:noFill/>
                </a:ln>
                <a:solidFill>
                  <a:schemeClr val="tx2">
                    <a:lumMod val="50000"/>
                  </a:schemeClr>
                </a:solidFill>
                <a:effectLst/>
                <a:uLnTx/>
                <a:uFillTx/>
              </a:rPr>
              <a:t>return </a:t>
            </a:r>
            <a:r>
              <a:rPr kumimoji="0" lang="en-US" sz="1765" b="0" i="0" u="none" strike="noStrike" kern="0" cap="none" spc="0" normalizeH="0" baseline="0" noProof="0" dirty="0" err="1" smtClean="0">
                <a:ln>
                  <a:noFill/>
                </a:ln>
                <a:solidFill>
                  <a:schemeClr val="tx2">
                    <a:lumMod val="50000"/>
                  </a:schemeClr>
                </a:solidFill>
                <a:effectLst/>
                <a:uLnTx/>
                <a:uFillTx/>
              </a:rPr>
              <a:t>ReturnBuffer</a:t>
            </a:r>
            <a:r>
              <a:rPr kumimoji="0" lang="en-US" sz="1765" b="0" i="0" u="none" strike="noStrike" kern="0" cap="none" spc="0" normalizeH="0" baseline="0" noProof="0" dirty="0" smtClean="0">
                <a:ln>
                  <a:noFill/>
                </a:ln>
                <a:solidFill>
                  <a:schemeClr val="tx2">
                    <a:lumMod val="50000"/>
                  </a:schemeClr>
                </a:solidFill>
                <a:effectLst/>
                <a:uLnTx/>
                <a:uFillTx/>
              </a:rPr>
              <a:t>;</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chemeClr val="tx2">
                  <a:lumMod val="5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smtClean="0">
                <a:ln>
                  <a:noFill/>
                </a:ln>
                <a:solidFill>
                  <a:schemeClr val="tx2">
                    <a:lumMod val="50000"/>
                  </a:schemeClr>
                </a:solidFill>
                <a:effectLst/>
                <a:uLnTx/>
                <a:uFillTx/>
              </a:rPr>
              <a:t>}</a:t>
            </a:r>
          </a:p>
        </p:txBody>
      </p:sp>
    </p:spTree>
    <p:extLst>
      <p:ext uri="{BB962C8B-B14F-4D97-AF65-F5344CB8AC3E}">
        <p14:creationId xmlns:p14="http://schemas.microsoft.com/office/powerpoint/2010/main" val="6580009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53193" y="362268"/>
            <a:ext cx="11655840" cy="899537"/>
          </a:xfrm>
        </p:spPr>
        <p:txBody>
          <a:bodyPr/>
          <a:lstStyle/>
          <a:p>
            <a:r>
              <a:rPr lang="ru-RU" dirty="0" smtClean="0">
                <a:solidFill>
                  <a:schemeClr val="tx1"/>
                </a:solidFill>
              </a:rPr>
              <a:t>Расширение хранилище в облако</a:t>
            </a:r>
            <a:endParaRPr lang="en-US" dirty="0"/>
          </a:p>
        </p:txBody>
      </p:sp>
      <p:sp>
        <p:nvSpPr>
          <p:cNvPr id="6" name="Content Placeholder 2"/>
          <p:cNvSpPr txBox="1">
            <a:spLocks/>
          </p:cNvSpPr>
          <p:nvPr/>
        </p:nvSpPr>
        <p:spPr>
          <a:xfrm>
            <a:off x="181807" y="4338544"/>
            <a:ext cx="11651249" cy="2407192"/>
          </a:xfrm>
          <a:prstGeom prst="rect">
            <a:avLst/>
          </a:prstGeom>
        </p:spPr>
        <p:txBody>
          <a:bodyPr vert="horz" wrap="square" lIns="143428" tIns="89642" rIns="143428" bIns="89642" rtlCol="0">
            <a:normAutofit fontScale="92500" lnSpcReduction="10000"/>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ru-RU" sz="3529" dirty="0" smtClean="0">
                <a:solidFill>
                  <a:schemeClr val="bg2">
                    <a:lumMod val="10000"/>
                  </a:schemeClr>
                </a:solidFill>
              </a:rPr>
              <a:t>Гибридное приложение для хранения </a:t>
            </a:r>
            <a:r>
              <a:rPr lang="en-US" sz="3529" dirty="0" smtClean="0">
                <a:solidFill>
                  <a:schemeClr val="bg2">
                    <a:lumMod val="10000"/>
                  </a:schemeClr>
                </a:solidFill>
              </a:rPr>
              <a:t>Windows </a:t>
            </a:r>
            <a:r>
              <a:rPr lang="en-US" sz="3529" dirty="0">
                <a:solidFill>
                  <a:schemeClr val="bg2">
                    <a:lumMod val="10000"/>
                  </a:schemeClr>
                </a:solidFill>
              </a:rPr>
              <a:t>Server Data Snapshots</a:t>
            </a:r>
          </a:p>
          <a:p>
            <a:pPr marL="0" indent="0">
              <a:buClr>
                <a:srgbClr val="FFFFFF"/>
              </a:buClr>
              <a:buNone/>
            </a:pPr>
            <a:r>
              <a:rPr lang="ru-RU" sz="3529" dirty="0" smtClean="0">
                <a:solidFill>
                  <a:schemeClr val="bg2">
                    <a:lumMod val="10000"/>
                  </a:schemeClr>
                </a:solidFill>
              </a:rPr>
              <a:t>Данные шифруются в своем ДЦ и бэкапируются в </a:t>
            </a:r>
            <a:r>
              <a:rPr lang="en-US" sz="3529" dirty="0" smtClean="0">
                <a:solidFill>
                  <a:schemeClr val="bg2">
                    <a:lumMod val="10000"/>
                  </a:schemeClr>
                </a:solidFill>
              </a:rPr>
              <a:t>Azure</a:t>
            </a:r>
            <a:endParaRPr lang="ru-RU" sz="3529" dirty="0" smtClean="0">
              <a:solidFill>
                <a:schemeClr val="bg2">
                  <a:lumMod val="10000"/>
                </a:schemeClr>
              </a:solidFill>
            </a:endParaRPr>
          </a:p>
          <a:p>
            <a:pPr marL="0" indent="0">
              <a:buClr>
                <a:srgbClr val="FFFFFF"/>
              </a:buClr>
              <a:buNone/>
            </a:pPr>
            <a:r>
              <a:rPr lang="ru-RU" sz="3529" dirty="0" smtClean="0">
                <a:solidFill>
                  <a:schemeClr val="bg2">
                    <a:lumMod val="10000"/>
                  </a:schemeClr>
                </a:solidFill>
              </a:rPr>
              <a:t>Для шифрования испольщуется </a:t>
            </a:r>
            <a:r>
              <a:rPr lang="en-US" sz="3529" dirty="0" smtClean="0">
                <a:solidFill>
                  <a:schemeClr val="bg2">
                    <a:lumMod val="10000"/>
                  </a:schemeClr>
                </a:solidFill>
              </a:rPr>
              <a:t>AES 256</a:t>
            </a:r>
            <a:r>
              <a:rPr lang="ru-RU" sz="3529" dirty="0">
                <a:solidFill>
                  <a:schemeClr val="bg2">
                    <a:lumMod val="10000"/>
                  </a:schemeClr>
                </a:solidFill>
              </a:rPr>
              <a:t> </a:t>
            </a:r>
            <a:r>
              <a:rPr lang="ru-RU" sz="3529" dirty="0" smtClean="0">
                <a:solidFill>
                  <a:schemeClr val="bg2">
                    <a:lumMod val="10000"/>
                  </a:schemeClr>
                </a:solidFill>
              </a:rPr>
              <a:t>и </a:t>
            </a:r>
            <a:r>
              <a:rPr lang="en-US" sz="3529" dirty="0" smtClean="0">
                <a:solidFill>
                  <a:schemeClr val="bg2">
                    <a:lumMod val="10000"/>
                  </a:schemeClr>
                </a:solidFill>
              </a:rPr>
              <a:t>SHA-256 </a:t>
            </a:r>
            <a:r>
              <a:rPr lang="ru-RU" sz="3529" dirty="0" smtClean="0">
                <a:solidFill>
                  <a:schemeClr val="bg2">
                    <a:lumMod val="10000"/>
                  </a:schemeClr>
                </a:solidFill>
              </a:rPr>
              <a:t>для контроля целостности данных</a:t>
            </a:r>
            <a:endParaRPr lang="en-US" sz="3529" dirty="0">
              <a:solidFill>
                <a:schemeClr val="bg2">
                  <a:lumMod val="10000"/>
                </a:scheme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60" y="1400565"/>
            <a:ext cx="4397301" cy="27767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075" y="1773573"/>
            <a:ext cx="4727304" cy="2403714"/>
          </a:xfrm>
          <a:prstGeom prst="rect">
            <a:avLst/>
          </a:prstGeom>
        </p:spPr>
      </p:pic>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31399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269302" y="223942"/>
            <a:ext cx="11655840" cy="899537"/>
          </a:xfrm>
        </p:spPr>
        <p:txBody>
          <a:bodyPr/>
          <a:lstStyle/>
          <a:p>
            <a:r>
              <a:rPr lang="ru-RU" dirty="0" smtClean="0"/>
              <a:t>Доступность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p:cNvSpPr>
            <a:spLocks noGrp="1"/>
          </p:cNvSpPr>
          <p:nvPr>
            <p:ph type="body" sz="quarter" idx="4294967295"/>
          </p:nvPr>
        </p:nvSpPr>
        <p:spPr>
          <a:xfrm>
            <a:off x="269302" y="1246143"/>
            <a:ext cx="11655840" cy="4803751"/>
          </a:xfrm>
          <a:prstGeom prst="rect">
            <a:avLst/>
          </a:prstGeom>
        </p:spPr>
        <p:txBody>
          <a:bodyPr/>
          <a:lstStyle/>
          <a:p>
            <a:r>
              <a:rPr lang="en-US" dirty="0" smtClean="0">
                <a:solidFill>
                  <a:schemeClr val="tx1"/>
                </a:solidFill>
              </a:rPr>
              <a:t>Microsoft Azure</a:t>
            </a:r>
          </a:p>
          <a:p>
            <a:pPr lvl="1"/>
            <a:r>
              <a:rPr lang="en-US" dirty="0" smtClean="0">
                <a:solidFill>
                  <a:schemeClr val="tx1"/>
                </a:solidFill>
              </a:rPr>
              <a:t>Blobs, table and Queues</a:t>
            </a:r>
          </a:p>
          <a:p>
            <a:pPr lvl="2"/>
            <a:r>
              <a:rPr lang="ru-RU" dirty="0" smtClean="0">
                <a:solidFill>
                  <a:schemeClr val="tx1"/>
                </a:solidFill>
              </a:rPr>
              <a:t>Все данные имеют несколько копий </a:t>
            </a:r>
            <a:endParaRPr lang="en-US" dirty="0" smtClean="0">
              <a:solidFill>
                <a:schemeClr val="tx1"/>
              </a:solidFill>
            </a:endParaRPr>
          </a:p>
          <a:p>
            <a:pPr lvl="2"/>
            <a:r>
              <a:rPr lang="ru-RU" dirty="0" smtClean="0">
                <a:solidFill>
                  <a:schemeClr val="tx1"/>
                </a:solidFill>
              </a:rPr>
              <a:t>Репликация данных внутри одного региона</a:t>
            </a:r>
          </a:p>
          <a:p>
            <a:pPr lvl="2"/>
            <a:r>
              <a:rPr lang="ru-RU" dirty="0" smtClean="0">
                <a:solidFill>
                  <a:schemeClr val="tx1"/>
                </a:solidFill>
              </a:rPr>
              <a:t>Есть опции геораспределенного хранения данных</a:t>
            </a:r>
            <a:endParaRPr lang="en-US" dirty="0" smtClean="0">
              <a:solidFill>
                <a:schemeClr val="tx1"/>
              </a:solidFill>
            </a:endParaRPr>
          </a:p>
          <a:p>
            <a:pPr lvl="2"/>
            <a:endParaRPr lang="en-US" sz="1765" dirty="0">
              <a:solidFill>
                <a:schemeClr val="tx1"/>
              </a:solidFill>
              <a:latin typeface="+mj-lt"/>
            </a:endParaRPr>
          </a:p>
          <a:p>
            <a:pPr marL="336145" lvl="1" indent="-336145">
              <a:buClr>
                <a:schemeClr val="tx2"/>
              </a:buClr>
            </a:pPr>
            <a:r>
              <a:rPr lang="ru-RU" sz="3921" dirty="0" smtClean="0">
                <a:solidFill>
                  <a:schemeClr val="tx1"/>
                </a:solidFill>
                <a:latin typeface="+mj-lt"/>
              </a:rPr>
              <a:t>Облачное решение</a:t>
            </a:r>
            <a:endParaRPr lang="en-US" sz="3921" dirty="0">
              <a:solidFill>
                <a:schemeClr val="tx1"/>
              </a:solidFill>
              <a:latin typeface="+mj-lt"/>
            </a:endParaRPr>
          </a:p>
          <a:p>
            <a:pPr lvl="1"/>
            <a:r>
              <a:rPr lang="ru-RU" dirty="0" smtClean="0">
                <a:solidFill>
                  <a:schemeClr val="tx1"/>
                </a:solidFill>
              </a:rPr>
              <a:t>Конфигурирование репликацией данных</a:t>
            </a:r>
            <a:endParaRPr lang="en-US" dirty="0" smtClean="0">
              <a:solidFill>
                <a:schemeClr val="tx1"/>
              </a:solidFill>
            </a:endParaRPr>
          </a:p>
          <a:p>
            <a:pPr lvl="1"/>
            <a:r>
              <a:rPr lang="ru-RU" dirty="0" smtClean="0">
                <a:solidFill>
                  <a:schemeClr val="tx1"/>
                </a:solidFill>
              </a:rPr>
              <a:t>Учет возможных отказов из-за ошибок в приложениях</a:t>
            </a:r>
          </a:p>
          <a:p>
            <a:pPr lvl="1"/>
            <a:r>
              <a:rPr lang="ru-RU" dirty="0" smtClean="0">
                <a:solidFill>
                  <a:schemeClr val="tx1"/>
                </a:solidFill>
              </a:rPr>
              <a:t>Учет </a:t>
            </a:r>
            <a:r>
              <a:rPr lang="en-US" dirty="0" smtClean="0">
                <a:solidFill>
                  <a:schemeClr val="tx1"/>
                </a:solidFill>
              </a:rPr>
              <a:t>RPO ( recovery point objectives </a:t>
            </a:r>
            <a:r>
              <a:rPr lang="ru-RU" dirty="0" smtClean="0">
                <a:solidFill>
                  <a:schemeClr val="tx1"/>
                </a:solidFill>
              </a:rPr>
              <a:t>– возможные потери ) и проектирование отказоустойчивых решений</a:t>
            </a:r>
            <a:endParaRPr lang="en-US" dirty="0" smtClean="0">
              <a:solidFill>
                <a:schemeClr val="tx1"/>
              </a:solidFill>
            </a:endParaRPr>
          </a:p>
        </p:txBody>
      </p:sp>
    </p:spTree>
    <p:extLst>
      <p:ext uri="{BB962C8B-B14F-4D97-AF65-F5344CB8AC3E}">
        <p14:creationId xmlns:p14="http://schemas.microsoft.com/office/powerpoint/2010/main" val="1836965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dirty="0" smtClean="0"/>
              <a:t>Для хранилища объектов - блобов</a:t>
            </a:r>
            <a:endParaRPr lang="ru-RU" sz="5400" dirty="0"/>
          </a:p>
        </p:txBody>
      </p:sp>
      <p:graphicFrame>
        <p:nvGraphicFramePr>
          <p:cNvPr id="4" name="Table 3"/>
          <p:cNvGraphicFramePr>
            <a:graphicFrameLocks noGrp="1"/>
          </p:cNvGraphicFramePr>
          <p:nvPr>
            <p:extLst>
              <p:ext uri="{D42A27DB-BD31-4B8C-83A1-F6EECF244321}">
                <p14:modId xmlns:p14="http://schemas.microsoft.com/office/powerpoint/2010/main" val="446058613"/>
              </p:ext>
            </p:extLst>
          </p:nvPr>
        </p:nvGraphicFramePr>
        <p:xfrm>
          <a:off x="269240" y="1299529"/>
          <a:ext cx="11655840" cy="5302970"/>
        </p:xfrm>
        <a:graphic>
          <a:graphicData uri="http://schemas.openxmlformats.org/drawingml/2006/table">
            <a:tbl>
              <a:tblPr firstRow="1" bandRow="1">
                <a:tableStyleId>{22838BEF-8BB2-4498-84A7-C5851F593DF1}</a:tableStyleId>
              </a:tblPr>
              <a:tblGrid>
                <a:gridCol w="2913960"/>
                <a:gridCol w="2913960"/>
                <a:gridCol w="2913960"/>
                <a:gridCol w="2913960"/>
              </a:tblGrid>
              <a:tr h="2069804">
                <a:tc>
                  <a:txBody>
                    <a:bodyPr/>
                    <a:lstStyle/>
                    <a:p>
                      <a:r>
                        <a:rPr lang="en-US" dirty="0" smtClean="0"/>
                        <a:t>Locally Redundant Storage (LRS)</a:t>
                      </a:r>
                      <a:endParaRPr lang="ru-RU" dirty="0"/>
                    </a:p>
                  </a:txBody>
                  <a:tcPr/>
                </a:tc>
                <a:tc>
                  <a:txBody>
                    <a:bodyPr/>
                    <a:lstStyle/>
                    <a:p>
                      <a:r>
                        <a:rPr lang="en-US" dirty="0" smtClean="0"/>
                        <a:t>Zone Redundant Storage (ZRS)</a:t>
                      </a:r>
                      <a:endParaRPr lang="ru-RU" dirty="0"/>
                    </a:p>
                  </a:txBody>
                  <a:tcPr/>
                </a:tc>
                <a:tc>
                  <a:txBody>
                    <a:bodyPr/>
                    <a:lstStyle/>
                    <a:p>
                      <a:r>
                        <a:rPr lang="en-US" dirty="0" smtClean="0"/>
                        <a:t>Geographically Redundant Storage (GRS)</a:t>
                      </a:r>
                      <a:endParaRPr lang="ru-RU" dirty="0"/>
                    </a:p>
                  </a:txBody>
                  <a:tcPr/>
                </a:tc>
                <a:tc>
                  <a:txBody>
                    <a:bodyPr/>
                    <a:lstStyle/>
                    <a:p>
                      <a:r>
                        <a:rPr lang="en-US" dirty="0" smtClean="0"/>
                        <a:t>Read-Access Geographically Redundant Storage (RA-GRS)</a:t>
                      </a:r>
                      <a:endParaRPr lang="ru-RU" dirty="0"/>
                    </a:p>
                  </a:txBody>
                  <a:tcPr/>
                </a:tc>
              </a:tr>
              <a:tr h="854372">
                <a:tc>
                  <a:txBody>
                    <a:bodyPr/>
                    <a:lstStyle/>
                    <a:p>
                      <a:r>
                        <a:rPr lang="ru-RU" dirty="0" smtClean="0"/>
                        <a:t>3 копии данных в одном ДЦ</a:t>
                      </a:r>
                      <a:endParaRPr lang="ru-RU" dirty="0"/>
                    </a:p>
                  </a:txBody>
                  <a:tcPr/>
                </a:tc>
                <a:tc>
                  <a:txBody>
                    <a:bodyPr/>
                    <a:lstStyle/>
                    <a:p>
                      <a:r>
                        <a:rPr lang="ru-RU" dirty="0" smtClean="0"/>
                        <a:t>3 копии данных внутри</a:t>
                      </a:r>
                      <a:r>
                        <a:rPr lang="ru-RU" baseline="0" dirty="0" smtClean="0"/>
                        <a:t> одного региона</a:t>
                      </a:r>
                      <a:endParaRPr lang="ru-RU" dirty="0"/>
                    </a:p>
                  </a:txBody>
                  <a:tcPr/>
                </a:tc>
                <a:tc>
                  <a:txBody>
                    <a:bodyPr/>
                    <a:lstStyle/>
                    <a:p>
                      <a:r>
                        <a:rPr lang="ru-RU" dirty="0" smtClean="0"/>
                        <a:t>6 копий</a:t>
                      </a:r>
                      <a:r>
                        <a:rPr lang="ru-RU" baseline="0" dirty="0" smtClean="0"/>
                        <a:t> данных, 3 находятся в ДЦ в другом регионе</a:t>
                      </a:r>
                      <a:endParaRPr lang="ru-RU" dirty="0"/>
                    </a:p>
                  </a:txBody>
                  <a:tcPr/>
                </a:tc>
                <a:tc>
                  <a:txBody>
                    <a:bodyPr/>
                    <a:lstStyle/>
                    <a:p>
                      <a:r>
                        <a:rPr lang="ru-RU" dirty="0" smtClean="0"/>
                        <a:t>6</a:t>
                      </a:r>
                      <a:r>
                        <a:rPr lang="ru-RU" baseline="0" dirty="0" smtClean="0"/>
                        <a:t> копий данных, 3 в другом регионе имеют доступность на чтение</a:t>
                      </a:r>
                      <a:endParaRPr lang="ru-RU" dirty="0"/>
                    </a:p>
                  </a:txBody>
                  <a:tcPr/>
                </a:tc>
              </a:tr>
              <a:tr h="854372">
                <a:tc>
                  <a:txBody>
                    <a:bodyPr/>
                    <a:lstStyle/>
                    <a:p>
                      <a:r>
                        <a:rPr lang="ru-RU" dirty="0" smtClean="0"/>
                        <a:t>Минимизация</a:t>
                      </a:r>
                      <a:r>
                        <a:rPr lang="ru-RU" baseline="0" dirty="0" smtClean="0"/>
                        <a:t> стоимости или хранение данных в конкретном регионе согласно требованиям регуляторов </a:t>
                      </a:r>
                      <a:endParaRPr lang="ru-RU" dirty="0"/>
                    </a:p>
                  </a:txBody>
                  <a:tcPr/>
                </a:tc>
                <a:tc>
                  <a:txBody>
                    <a:bodyPr/>
                    <a:lstStyle/>
                    <a:p>
                      <a:r>
                        <a:rPr lang="ru-RU" dirty="0" smtClean="0"/>
                        <a:t>Минимизация</a:t>
                      </a:r>
                      <a:r>
                        <a:rPr lang="ru-RU" baseline="0" dirty="0" smtClean="0"/>
                        <a:t> стоимости для </a:t>
                      </a:r>
                      <a:r>
                        <a:rPr lang="en-US" baseline="0" dirty="0" smtClean="0"/>
                        <a:t>block blobs </a:t>
                      </a:r>
                      <a:r>
                        <a:rPr lang="ru-RU" baseline="0" dirty="0" smtClean="0"/>
                        <a:t>при повышении отказоустойчивости</a:t>
                      </a:r>
                      <a:endParaRPr lang="ru-RU" dirty="0"/>
                    </a:p>
                  </a:txBody>
                  <a:tcPr/>
                </a:tc>
                <a:tc>
                  <a:txBody>
                    <a:bodyPr/>
                    <a:lstStyle/>
                    <a:p>
                      <a:r>
                        <a:rPr lang="ru-RU" baseline="0" dirty="0" smtClean="0"/>
                        <a:t>Хранение данных критичных к отказам на уровне датацентра</a:t>
                      </a:r>
                      <a:endParaRPr lang="ru-RU" dirty="0"/>
                    </a:p>
                  </a:txBody>
                  <a:tcPr/>
                </a:tc>
                <a:tc>
                  <a:txBody>
                    <a:bodyPr/>
                    <a:lstStyle/>
                    <a:p>
                      <a:r>
                        <a:rPr lang="ru-RU" dirty="0" smtClean="0"/>
                        <a:t>Катастрофоусточивый</a:t>
                      </a:r>
                      <a:r>
                        <a:rPr lang="ru-RU" baseline="0" dirty="0" smtClean="0"/>
                        <a:t> сценарий при отказах датацентров с минимальными потерями для уровня приложений</a:t>
                      </a:r>
                      <a:endParaRPr lang="ru-RU" dirty="0"/>
                    </a:p>
                  </a:txBody>
                  <a:tcPr/>
                </a:tc>
              </a:tr>
              <a:tr h="854372">
                <a:tc>
                  <a:txBody>
                    <a:bodyPr/>
                    <a:lstStyle/>
                    <a:p>
                      <a:r>
                        <a:rPr lang="ru-RU" dirty="0" smtClean="0"/>
                        <a:t>99</a:t>
                      </a:r>
                      <a:r>
                        <a:rPr lang="en-US" dirty="0" smtClean="0"/>
                        <a:t>.9%</a:t>
                      </a:r>
                      <a:r>
                        <a:rPr lang="en-US" baseline="0" dirty="0" smtClean="0"/>
                        <a:t> R/W</a:t>
                      </a:r>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R/W</a:t>
                      </a:r>
                      <a:endParaRPr lang="ru-RU" dirty="0" smtClean="0"/>
                    </a:p>
                    <a:p>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R/W</a:t>
                      </a:r>
                      <a:endParaRPr lang="ru-RU" dirty="0" smtClean="0"/>
                    </a:p>
                    <a:p>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Write</a:t>
                      </a:r>
                    </a:p>
                    <a:p>
                      <a:pPr marL="0" marR="0" indent="0" algn="l" defTabSz="914367" rtl="0" eaLnBrk="1" fontAlgn="auto" latinLnBrk="0" hangingPunct="1">
                        <a:lnSpc>
                          <a:spcPct val="100000"/>
                        </a:lnSpc>
                        <a:spcBef>
                          <a:spcPts val="0"/>
                        </a:spcBef>
                        <a:spcAft>
                          <a:spcPts val="0"/>
                        </a:spcAft>
                        <a:buClrTx/>
                        <a:buSzTx/>
                        <a:buFontTx/>
                        <a:buNone/>
                        <a:tabLst/>
                        <a:defRPr/>
                      </a:pPr>
                      <a:r>
                        <a:rPr lang="en-US" baseline="0" dirty="0" smtClean="0"/>
                        <a:t>99.99% Read</a:t>
                      </a:r>
                      <a:endParaRPr lang="ru-RU" dirty="0" smtClean="0"/>
                    </a:p>
                    <a:p>
                      <a:endParaRPr lang="ru-RU" dirty="0"/>
                    </a:p>
                  </a:txBody>
                  <a:tcPr/>
                </a:tc>
              </a:tr>
            </a:tbl>
          </a:graphicData>
        </a:graphic>
      </p:graphicFrame>
    </p:spTree>
    <p:extLst>
      <p:ext uri="{BB962C8B-B14F-4D97-AF65-F5344CB8AC3E}">
        <p14:creationId xmlns:p14="http://schemas.microsoft.com/office/powerpoint/2010/main" val="40466016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239273" y="214605"/>
            <a:ext cx="11655840" cy="899537"/>
          </a:xfrm>
        </p:spPr>
        <p:txBody>
          <a:bodyPr/>
          <a:lstStyle/>
          <a:p>
            <a:r>
              <a:rPr lang="ru-RU" dirty="0" smtClean="0"/>
              <a:t>Хранение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a:spLocks noGrp="1"/>
          </p:cNvSpPr>
          <p:nvPr>
            <p:ph type="body" sz="quarter" idx="4294967295"/>
          </p:nvPr>
        </p:nvSpPr>
        <p:spPr>
          <a:xfrm>
            <a:off x="358944" y="1815453"/>
            <a:ext cx="11655840" cy="4468596"/>
          </a:xfrm>
          <a:prstGeom prst="rect">
            <a:avLst/>
          </a:prstGeom>
        </p:spPr>
        <p:txBody>
          <a:bodyPr/>
          <a:lstStyle/>
          <a:p>
            <a:r>
              <a:rPr lang="en-US" dirty="0">
                <a:solidFill>
                  <a:schemeClr val="tx1"/>
                </a:solidFill>
                <a:latin typeface="+mn-lt"/>
              </a:rPr>
              <a:t>Microsoft </a:t>
            </a:r>
            <a:r>
              <a:rPr lang="en-US" dirty="0" smtClean="0">
                <a:solidFill>
                  <a:schemeClr val="tx1"/>
                </a:solidFill>
                <a:latin typeface="+mn-lt"/>
              </a:rPr>
              <a:t>Azure</a:t>
            </a:r>
          </a:p>
          <a:p>
            <a:pPr marL="547792" lvl="2" indent="-336145">
              <a:buClr>
                <a:schemeClr val="tx2"/>
              </a:buClr>
            </a:pPr>
            <a:r>
              <a:rPr lang="ru-RU" sz="3921" dirty="0" smtClean="0">
                <a:solidFill>
                  <a:schemeClr val="tx1"/>
                </a:solidFill>
                <a:latin typeface="+mj-lt"/>
              </a:rPr>
              <a:t>Все данные клиентов доступны в течении 90 дней после закрытия подписки</a:t>
            </a:r>
            <a:endParaRPr lang="en-US" sz="3921" dirty="0">
              <a:solidFill>
                <a:schemeClr val="tx1"/>
              </a:solidFill>
              <a:latin typeface="+mj-lt"/>
            </a:endParaRPr>
          </a:p>
          <a:p>
            <a:endParaRPr lang="en-US" dirty="0">
              <a:solidFill>
                <a:schemeClr val="tx1"/>
              </a:solidFill>
            </a:endParaRPr>
          </a:p>
          <a:p>
            <a:pPr marL="336145" lvl="1" indent="-336145">
              <a:buClr>
                <a:schemeClr val="tx2"/>
              </a:buClr>
            </a:pPr>
            <a:r>
              <a:rPr lang="ru-RU" sz="3921" dirty="0" smtClean="0">
                <a:solidFill>
                  <a:schemeClr val="tx1"/>
                </a:solidFill>
              </a:rPr>
              <a:t>Облачное приложение</a:t>
            </a:r>
            <a:endParaRPr lang="en-US" sz="3921" dirty="0">
              <a:solidFill>
                <a:schemeClr val="tx1"/>
              </a:solidFill>
            </a:endParaRPr>
          </a:p>
          <a:p>
            <a:pPr marL="547792" lvl="2" indent="-336145">
              <a:buClr>
                <a:schemeClr val="tx2"/>
              </a:buClr>
            </a:pPr>
            <a:r>
              <a:rPr lang="ru-RU" sz="3921" dirty="0" smtClean="0">
                <a:solidFill>
                  <a:schemeClr val="tx1"/>
                </a:solidFill>
                <a:latin typeface="+mj-lt"/>
              </a:rPr>
              <a:t>Принудительно удалять приватные данные в случае закрытия подписки</a:t>
            </a:r>
            <a:endParaRPr lang="en-US" sz="3921" dirty="0">
              <a:solidFill>
                <a:schemeClr val="tx1"/>
              </a:solidFill>
              <a:latin typeface="+mj-lt"/>
            </a:endParaRPr>
          </a:p>
        </p:txBody>
      </p:sp>
    </p:spTree>
    <p:extLst>
      <p:ext uri="{BB962C8B-B14F-4D97-AF65-F5344CB8AC3E}">
        <p14:creationId xmlns:p14="http://schemas.microsoft.com/office/powerpoint/2010/main" val="2006029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358944" y="331685"/>
            <a:ext cx="5647415" cy="899537"/>
          </a:xfrm>
        </p:spPr>
        <p:txBody>
          <a:bodyPr/>
          <a:lstStyle/>
          <a:p>
            <a:r>
              <a:rPr lang="en-US" dirty="0">
                <a:solidFill>
                  <a:schemeClr val="tx1">
                    <a:alpha val="99000"/>
                  </a:schemeClr>
                </a:solidFill>
              </a:rPr>
              <a:t> </a:t>
            </a:r>
            <a:r>
              <a:rPr lang="ru-RU" dirty="0" smtClean="0">
                <a:solidFill>
                  <a:schemeClr val="tx1">
                    <a:alpha val="99000"/>
                  </a:schemeClr>
                </a:solidFill>
              </a:rPr>
              <a:t>Удаление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a:spLocks noGrp="1"/>
          </p:cNvSpPr>
          <p:nvPr>
            <p:ph type="body" sz="quarter" idx="4294967295"/>
          </p:nvPr>
        </p:nvSpPr>
        <p:spPr>
          <a:xfrm>
            <a:off x="358944" y="1815453"/>
            <a:ext cx="11655840" cy="4161139"/>
          </a:xfrm>
          <a:prstGeom prst="rect">
            <a:avLst/>
          </a:prstGeom>
        </p:spPr>
        <p:txBody>
          <a:bodyPr/>
          <a:lstStyle/>
          <a:p>
            <a:r>
              <a:rPr lang="en-US" dirty="0">
                <a:solidFill>
                  <a:schemeClr val="tx1"/>
                </a:solidFill>
              </a:rPr>
              <a:t>Microsoft Azure</a:t>
            </a:r>
          </a:p>
          <a:p>
            <a:pPr marL="547792" lvl="2" indent="-336145">
              <a:buClr>
                <a:schemeClr val="tx2"/>
              </a:buClr>
            </a:pPr>
            <a:r>
              <a:rPr lang="ru-RU" sz="3529" dirty="0" smtClean="0">
                <a:solidFill>
                  <a:schemeClr val="tx1"/>
                </a:solidFill>
              </a:rPr>
              <a:t>Все БУ устройства хранения(включая сломанные)</a:t>
            </a:r>
            <a:r>
              <a:rPr lang="en-US" sz="3529" dirty="0" smtClean="0">
                <a:solidFill>
                  <a:schemeClr val="tx1"/>
                </a:solidFill>
              </a:rPr>
              <a:t> –</a:t>
            </a:r>
            <a:r>
              <a:rPr lang="ru-RU" sz="3529" dirty="0" smtClean="0">
                <a:solidFill>
                  <a:schemeClr val="tx1"/>
                </a:solidFill>
              </a:rPr>
              <a:t>все данные уничтожаются, диск физически разрушается</a:t>
            </a:r>
            <a:r>
              <a:rPr lang="en-US" sz="3529" dirty="0" smtClean="0">
                <a:solidFill>
                  <a:schemeClr val="tx1"/>
                </a:solidFill>
              </a:rPr>
              <a:t>.</a:t>
            </a:r>
            <a:endParaRPr lang="en-US" sz="3529" dirty="0">
              <a:solidFill>
                <a:schemeClr val="tx1"/>
              </a:solidFill>
            </a:endParaRPr>
          </a:p>
          <a:p>
            <a:pPr marL="0" lvl="1" indent="0">
              <a:buNone/>
            </a:pPr>
            <a:endParaRPr lang="en-US" sz="3921" dirty="0">
              <a:solidFill>
                <a:schemeClr val="tx1"/>
              </a:solidFill>
            </a:endParaRPr>
          </a:p>
          <a:p>
            <a:pPr marL="0" lvl="1"/>
            <a:r>
              <a:rPr lang="ru-RU" sz="3921" dirty="0" smtClean="0">
                <a:solidFill>
                  <a:schemeClr val="tx1"/>
                </a:solidFill>
              </a:rPr>
              <a:t>Облачное приложение</a:t>
            </a:r>
            <a:endParaRPr lang="en-US" sz="3921" dirty="0">
              <a:solidFill>
                <a:schemeClr val="tx1"/>
              </a:solidFill>
            </a:endParaRPr>
          </a:p>
          <a:p>
            <a:pPr marL="435743" lvl="3"/>
            <a:r>
              <a:rPr lang="ru-RU" sz="3137" dirty="0" smtClean="0">
                <a:solidFill>
                  <a:schemeClr val="tx1"/>
                </a:solidFill>
              </a:rPr>
              <a:t>Принудительное удаление данных</a:t>
            </a:r>
            <a:endParaRPr lang="en-US" sz="3137" dirty="0">
              <a:solidFill>
                <a:schemeClr val="tx1"/>
              </a:solidFill>
            </a:endParaRPr>
          </a:p>
        </p:txBody>
      </p:sp>
    </p:spTree>
    <p:extLst>
      <p:ext uri="{BB962C8B-B14F-4D97-AF65-F5344CB8AC3E}">
        <p14:creationId xmlns:p14="http://schemas.microsoft.com/office/powerpoint/2010/main" val="2426413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133415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94396" y="1597063"/>
            <a:ext cx="6610350" cy="2771775"/>
          </a:xfrm>
          <a:prstGeom prst="rect">
            <a:avLst/>
          </a:prstGeom>
        </p:spPr>
      </p:pic>
      <p:sp>
        <p:nvSpPr>
          <p:cNvPr id="7" name="TextBox 6"/>
          <p:cNvSpPr txBox="1"/>
          <p:nvPr/>
        </p:nvSpPr>
        <p:spPr>
          <a:xfrm>
            <a:off x="1326994" y="969199"/>
            <a:ext cx="21858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Single Tenant</a:t>
            </a:r>
            <a:endParaRPr lang="ru-RU" sz="2400" dirty="0" err="1" smtClean="0">
              <a:gradFill>
                <a:gsLst>
                  <a:gs pos="2917">
                    <a:schemeClr val="tx1"/>
                  </a:gs>
                  <a:gs pos="30000">
                    <a:schemeClr val="tx1"/>
                  </a:gs>
                </a:gsLst>
                <a:lin ang="5400000" scaled="0"/>
              </a:gradFill>
            </a:endParaRPr>
          </a:p>
        </p:txBody>
      </p:sp>
      <p:sp>
        <p:nvSpPr>
          <p:cNvPr id="8" name="TextBox 7"/>
          <p:cNvSpPr txBox="1"/>
          <p:nvPr/>
        </p:nvSpPr>
        <p:spPr>
          <a:xfrm>
            <a:off x="4145447" y="969199"/>
            <a:ext cx="20608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Multi Tenant</a:t>
            </a:r>
            <a:endParaRPr lang="ru-RU" sz="2400" dirty="0" err="1" smtClean="0">
              <a:gradFill>
                <a:gsLst>
                  <a:gs pos="2917">
                    <a:schemeClr val="tx1"/>
                  </a:gs>
                  <a:gs pos="30000">
                    <a:schemeClr val="tx1"/>
                  </a:gs>
                </a:gsLst>
                <a:lin ang="5400000" scaled="0"/>
              </a:gradFill>
            </a:endParaRPr>
          </a:p>
        </p:txBody>
      </p:sp>
      <p:graphicFrame>
        <p:nvGraphicFramePr>
          <p:cNvPr id="10" name="Table 9"/>
          <p:cNvGraphicFramePr>
            <a:graphicFrameLocks noGrp="1"/>
          </p:cNvGraphicFramePr>
          <p:nvPr>
            <p:extLst>
              <p:ext uri="{D42A27DB-BD31-4B8C-83A1-F6EECF244321}">
                <p14:modId xmlns:p14="http://schemas.microsoft.com/office/powerpoint/2010/main" val="1983560114"/>
              </p:ext>
            </p:extLst>
          </p:nvPr>
        </p:nvGraphicFramePr>
        <p:xfrm>
          <a:off x="694396" y="4545217"/>
          <a:ext cx="8127999" cy="2629916"/>
        </p:xfrm>
        <a:graphic>
          <a:graphicData uri="http://schemas.openxmlformats.org/drawingml/2006/table">
            <a:tbl>
              <a:tblPr firstRow="1" bandRow="1">
                <a:tableStyleId>{D7AC3CCA-C797-4891-BE02-D94E43425B78}</a:tableStyleId>
              </a:tblPr>
              <a:tblGrid>
                <a:gridCol w="2709333"/>
                <a:gridCol w="2709333"/>
                <a:gridCol w="2709333"/>
              </a:tblGrid>
              <a:tr h="370840">
                <a:tc>
                  <a:txBody>
                    <a:bodyPr/>
                    <a:lstStyle/>
                    <a:p>
                      <a:r>
                        <a:rPr lang="ru-RU" dirty="0" smtClean="0"/>
                        <a:t>Сложность</a:t>
                      </a:r>
                      <a:r>
                        <a:rPr lang="ru-RU" baseline="0" dirty="0" smtClean="0"/>
                        <a:t> реализации</a:t>
                      </a:r>
                      <a:endParaRPr lang="ru-RU" dirty="0"/>
                    </a:p>
                  </a:txBody>
                  <a:tcPr/>
                </a:tc>
                <a:tc>
                  <a:txBody>
                    <a:bodyPr/>
                    <a:lstStyle/>
                    <a:p>
                      <a:r>
                        <a:rPr lang="ru-RU" dirty="0" smtClean="0"/>
                        <a:t>Низкая</a:t>
                      </a:r>
                      <a:endParaRPr lang="ru-RU" dirty="0"/>
                    </a:p>
                  </a:txBody>
                  <a:tcPr/>
                </a:tc>
                <a:tc>
                  <a:txBody>
                    <a:bodyPr/>
                    <a:lstStyle/>
                    <a:p>
                      <a:r>
                        <a:rPr lang="en-US" dirty="0" smtClean="0"/>
                        <a:t>&gt;</a:t>
                      </a:r>
                      <a:r>
                        <a:rPr lang="ru-RU" dirty="0" smtClean="0"/>
                        <a:t>Средняя</a:t>
                      </a:r>
                      <a:endParaRPr lang="ru-RU" dirty="0"/>
                    </a:p>
                  </a:txBody>
                  <a:tcPr/>
                </a:tc>
              </a:tr>
              <a:tr h="370840">
                <a:tc>
                  <a:txBody>
                    <a:bodyPr/>
                    <a:lstStyle/>
                    <a:p>
                      <a:r>
                        <a:rPr lang="ru-RU" dirty="0" smtClean="0"/>
                        <a:t>Ожидаемая</a:t>
                      </a:r>
                      <a:r>
                        <a:rPr lang="ru-RU" baseline="0" dirty="0" smtClean="0"/>
                        <a:t> защищенность </a:t>
                      </a:r>
                      <a:endParaRPr lang="ru-RU" dirty="0"/>
                    </a:p>
                  </a:txBody>
                  <a:tcPr/>
                </a:tc>
                <a:tc>
                  <a:txBody>
                    <a:bodyPr/>
                    <a:lstStyle/>
                    <a:p>
                      <a:r>
                        <a:rPr lang="ru-RU" dirty="0" smtClean="0"/>
                        <a:t>Высокая</a:t>
                      </a:r>
                      <a:endParaRPr lang="ru-RU" dirty="0"/>
                    </a:p>
                  </a:txBody>
                  <a:tcPr/>
                </a:tc>
                <a:tc>
                  <a:txBody>
                    <a:bodyPr/>
                    <a:lstStyle/>
                    <a:p>
                      <a:r>
                        <a:rPr lang="ru-RU" dirty="0" smtClean="0"/>
                        <a:t>Низкая-Высокая</a:t>
                      </a:r>
                      <a:endParaRPr lang="ru-RU" dirty="0"/>
                    </a:p>
                  </a:txBody>
                  <a:tcPr/>
                </a:tc>
              </a:tr>
              <a:tr h="370840">
                <a:tc>
                  <a:txBody>
                    <a:bodyPr/>
                    <a:lstStyle/>
                    <a:p>
                      <a:r>
                        <a:rPr lang="ru-RU" dirty="0" smtClean="0"/>
                        <a:t>Возможности</a:t>
                      </a:r>
                      <a:r>
                        <a:rPr lang="ru-RU" baseline="0" dirty="0" smtClean="0"/>
                        <a:t> по настройке</a:t>
                      </a:r>
                      <a:endParaRPr lang="ru-RU" dirty="0"/>
                    </a:p>
                  </a:txBody>
                  <a:tcPr/>
                </a:tc>
                <a:tc>
                  <a:txBody>
                    <a:bodyPr/>
                    <a:lstStyle/>
                    <a:p>
                      <a:r>
                        <a:rPr lang="ru-RU" dirty="0" smtClean="0"/>
                        <a:t>Высокие</a:t>
                      </a:r>
                      <a:endParaRPr lang="ru-RU" dirty="0"/>
                    </a:p>
                  </a:txBody>
                  <a:tcPr/>
                </a:tc>
                <a:tc>
                  <a:txBody>
                    <a:bodyPr/>
                    <a:lstStyle/>
                    <a:p>
                      <a:r>
                        <a:rPr lang="ru-RU" dirty="0" smtClean="0"/>
                        <a:t>Низкие-Средние</a:t>
                      </a:r>
                      <a:endParaRPr lang="ru-RU" dirty="0"/>
                    </a:p>
                  </a:txBody>
                  <a:tcPr/>
                </a:tc>
              </a:tr>
              <a:tr h="370840">
                <a:tc>
                  <a:txBody>
                    <a:bodyPr/>
                    <a:lstStyle/>
                    <a:p>
                      <a:r>
                        <a:rPr lang="ru-RU" dirty="0" smtClean="0"/>
                        <a:t>Затраты</a:t>
                      </a:r>
                      <a:r>
                        <a:rPr lang="ru-RU" baseline="0" dirty="0" smtClean="0"/>
                        <a:t> на поддержку</a:t>
                      </a:r>
                      <a:endParaRPr lang="ru-RU" dirty="0"/>
                    </a:p>
                  </a:txBody>
                  <a:tcPr/>
                </a:tc>
                <a:tc>
                  <a:txBody>
                    <a:bodyPr/>
                    <a:lstStyle/>
                    <a:p>
                      <a:r>
                        <a:rPr lang="ru-RU" dirty="0" smtClean="0"/>
                        <a:t>Высокие</a:t>
                      </a:r>
                      <a:endParaRPr lang="ru-RU" dirty="0"/>
                    </a:p>
                  </a:txBody>
                  <a:tcPr/>
                </a:tc>
                <a:tc>
                  <a:txBody>
                    <a:bodyPr/>
                    <a:lstStyle/>
                    <a:p>
                      <a:r>
                        <a:rPr lang="ru-RU" dirty="0" smtClean="0"/>
                        <a:t>Низкая-Средняя</a:t>
                      </a:r>
                      <a:endParaRPr lang="ru-RU" dirty="0"/>
                    </a:p>
                  </a:txBody>
                  <a:tcPr/>
                </a:tc>
              </a:tr>
              <a:tr h="370840">
                <a:tc>
                  <a:txBody>
                    <a:bodyPr/>
                    <a:lstStyle/>
                    <a:p>
                      <a:r>
                        <a:rPr lang="ru-RU" dirty="0" smtClean="0"/>
                        <a:t>Стоимость</a:t>
                      </a:r>
                      <a:r>
                        <a:rPr lang="ru-RU" baseline="0" dirty="0" smtClean="0"/>
                        <a:t> владения</a:t>
                      </a:r>
                      <a:endParaRPr lang="ru-RU" dirty="0"/>
                    </a:p>
                  </a:txBody>
                  <a:tcPr/>
                </a:tc>
                <a:tc>
                  <a:txBody>
                    <a:bodyPr/>
                    <a:lstStyle/>
                    <a:p>
                      <a:r>
                        <a:rPr lang="ru-RU" dirty="0" smtClean="0"/>
                        <a:t>Высокая</a:t>
                      </a:r>
                      <a:endParaRPr lang="ru-RU" dirty="0"/>
                    </a:p>
                  </a:txBody>
                  <a:tcPr/>
                </a:tc>
                <a:tc>
                  <a:txBody>
                    <a:bodyPr/>
                    <a:lstStyle/>
                    <a:p>
                      <a:r>
                        <a:rPr lang="ru-RU" dirty="0" smtClean="0"/>
                        <a:t>Низкая-Средняя</a:t>
                      </a:r>
                      <a:endParaRPr lang="ru-RU" dirty="0"/>
                    </a:p>
                  </a:txBody>
                  <a:tcPr/>
                </a:tc>
              </a:tr>
            </a:tbl>
          </a:graphicData>
        </a:graphic>
      </p:graphicFrame>
    </p:spTree>
    <p:extLst>
      <p:ext uri="{BB962C8B-B14F-4D97-AF65-F5344CB8AC3E}">
        <p14:creationId xmlns:p14="http://schemas.microsoft.com/office/powerpoint/2010/main" val="283478330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abokov.trafficmanager.net</a:t>
            </a: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 abokov.cloudapp.net )</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FF"/>
                </a:solidFill>
              </a:rPr>
              <a:t>a</a:t>
            </a:r>
            <a:r>
              <a:rPr lang="en-US" dirty="0" smtClean="0">
                <a:solidFill>
                  <a:srgbClr val="FFFFFF"/>
                </a:solidFill>
              </a:rPr>
              <a:t>bokov-site.azurewebsites.net</a:t>
            </a:r>
          </a:p>
          <a:p>
            <a:pPr algn="ctr"/>
            <a:r>
              <a:rPr lang="en-US" dirty="0" smtClean="0">
                <a:solidFill>
                  <a:srgbClr val="FFFFFF"/>
                </a:solidFill>
              </a:rPr>
              <a:t>( backup replica )</a:t>
            </a: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221043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abokov.trafficmanager.net</a:t>
            </a:r>
            <a:endParaRPr lang="en-US" dirty="0">
              <a:solidFill>
                <a:srgbClr val="FFFFFF"/>
              </a:solidFill>
            </a:endParaRPr>
          </a:p>
          <a:p>
            <a:pPr algn="ctr"/>
            <a:r>
              <a:rPr lang="en-US" dirty="0" smtClean="0">
                <a:solidFill>
                  <a:srgbClr val="FFFFFF"/>
                </a:solidFill>
              </a:rPr>
              <a:t>Mode: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 abokov.cloudapp.net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Backup web-site</a:t>
            </a:r>
          </a:p>
          <a:p>
            <a:pPr algn="ctr"/>
            <a:r>
              <a:rPr lang="en-US" dirty="0" smtClean="0">
                <a:solidFill>
                  <a:srgbClr val="FFFFFF"/>
                </a:solidFill>
              </a:rPr>
              <a:t>abokov-site.azurewebsites.net</a:t>
            </a: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1589334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261855"/>
          </a:xfrm>
        </p:spPr>
        <p:txBody>
          <a:bodyPr/>
          <a:lstStyle/>
          <a:p>
            <a:r>
              <a:rPr lang="ru-RU" dirty="0" smtClean="0"/>
              <a:t>Внимательно смотрим на </a:t>
            </a:r>
            <a:r>
              <a:rPr lang="en-US" dirty="0" smtClean="0"/>
              <a:t>SLA</a:t>
            </a:r>
          </a:p>
          <a:p>
            <a:r>
              <a:rPr lang="ru-RU" dirty="0" smtClean="0"/>
              <a:t>Включаем техподдержку ( она _платная_ )</a:t>
            </a:r>
          </a:p>
          <a:p>
            <a:r>
              <a:rPr lang="ru-RU" dirty="0" smtClean="0"/>
              <a:t>Обязательное </a:t>
            </a:r>
            <a:r>
              <a:rPr lang="en-US" dirty="0" smtClean="0"/>
              <a:t>Master-Slave </a:t>
            </a:r>
            <a:r>
              <a:rPr lang="ru-RU" dirty="0" smtClean="0"/>
              <a:t>бэкапирование для виртуальных машин</a:t>
            </a:r>
          </a:p>
          <a:p>
            <a:r>
              <a:rPr lang="ru-RU" dirty="0" smtClean="0"/>
              <a:t>Должен быть предусмотрен сценарий отказа</a:t>
            </a:r>
          </a:p>
        </p:txBody>
      </p:sp>
      <p:sp>
        <p:nvSpPr>
          <p:cNvPr id="3" name="Title 2"/>
          <p:cNvSpPr>
            <a:spLocks noGrp="1"/>
          </p:cNvSpPr>
          <p:nvPr>
            <p:ph type="title"/>
          </p:nvPr>
        </p:nvSpPr>
        <p:spPr/>
        <p:txBody>
          <a:bodyPr/>
          <a:lstStyle/>
          <a:p>
            <a:r>
              <a:rPr lang="ru-RU" dirty="0" smtClean="0"/>
              <a:t>Строим продакшн</a:t>
            </a:r>
            <a:endParaRPr lang="ru-RU" dirty="0"/>
          </a:p>
        </p:txBody>
      </p:sp>
    </p:spTree>
    <p:extLst>
      <p:ext uri="{BB962C8B-B14F-4D97-AF65-F5344CB8AC3E}">
        <p14:creationId xmlns:p14="http://schemas.microsoft.com/office/powerpoint/2010/main" val="250473225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804888"/>
          </a:xfrm>
        </p:spPr>
        <p:txBody>
          <a:bodyPr/>
          <a:lstStyle/>
          <a:p>
            <a:r>
              <a:rPr lang="ru-RU" dirty="0" smtClean="0"/>
              <a:t>Сделать скрипт на </a:t>
            </a:r>
            <a:r>
              <a:rPr lang="en-US" dirty="0" err="1" smtClean="0"/>
              <a:t>powershell</a:t>
            </a:r>
            <a:r>
              <a:rPr lang="en-US" dirty="0" smtClean="0"/>
              <a:t> / bash </a:t>
            </a:r>
            <a:r>
              <a:rPr lang="ru-RU" dirty="0" smtClean="0"/>
              <a:t>который поднимает виртуалку и настраивает там </a:t>
            </a:r>
            <a:r>
              <a:rPr lang="en-US" dirty="0" smtClean="0"/>
              <a:t>apache</a:t>
            </a:r>
            <a:r>
              <a:rPr lang="ru-RU" dirty="0" smtClean="0"/>
              <a:t> ( </a:t>
            </a:r>
            <a:r>
              <a:rPr lang="en-US" dirty="0" smtClean="0"/>
              <a:t>tomcat )</a:t>
            </a:r>
          </a:p>
          <a:p>
            <a:r>
              <a:rPr lang="ru-RU" dirty="0" smtClean="0"/>
              <a:t>Выложить скрипт на </a:t>
            </a:r>
            <a:r>
              <a:rPr lang="en-US" dirty="0" err="1" smtClean="0"/>
              <a:t>github</a:t>
            </a:r>
            <a:endParaRPr lang="en-US" dirty="0" smtClean="0"/>
          </a:p>
          <a:p>
            <a:r>
              <a:rPr lang="ru-RU" dirty="0" smtClean="0"/>
              <a:t>Написать об этом в блоге или на хабре</a:t>
            </a:r>
          </a:p>
          <a:p>
            <a:r>
              <a:rPr lang="ru-RU" dirty="0" smtClean="0"/>
              <a:t>Получить респект уважение и карму</a:t>
            </a:r>
          </a:p>
        </p:txBody>
      </p:sp>
      <p:sp>
        <p:nvSpPr>
          <p:cNvPr id="3" name="Title 2"/>
          <p:cNvSpPr>
            <a:spLocks noGrp="1"/>
          </p:cNvSpPr>
          <p:nvPr>
            <p:ph type="title"/>
          </p:nvPr>
        </p:nvSpPr>
        <p:spPr/>
        <p:txBody>
          <a:bodyPr/>
          <a:lstStyle/>
          <a:p>
            <a:r>
              <a:rPr lang="ru-RU" dirty="0" smtClean="0"/>
              <a:t>Домашнее задание</a:t>
            </a:r>
            <a:endParaRPr lang="ru-RU" dirty="0"/>
          </a:p>
        </p:txBody>
      </p:sp>
    </p:spTree>
    <p:extLst>
      <p:ext uri="{BB962C8B-B14F-4D97-AF65-F5344CB8AC3E}">
        <p14:creationId xmlns:p14="http://schemas.microsoft.com/office/powerpoint/2010/main" val="27931747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94396" y="1597063"/>
            <a:ext cx="6610350" cy="2771775"/>
          </a:xfrm>
          <a:prstGeom prst="rect">
            <a:avLst/>
          </a:prstGeom>
        </p:spPr>
      </p:pic>
      <p:sp>
        <p:nvSpPr>
          <p:cNvPr id="7" name="TextBox 6"/>
          <p:cNvSpPr txBox="1"/>
          <p:nvPr/>
        </p:nvSpPr>
        <p:spPr>
          <a:xfrm>
            <a:off x="1326994" y="969199"/>
            <a:ext cx="21858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Single Tenant</a:t>
            </a:r>
            <a:endParaRPr lang="ru-RU" sz="2400" dirty="0" err="1" smtClean="0">
              <a:gradFill>
                <a:gsLst>
                  <a:gs pos="2917">
                    <a:schemeClr val="tx1"/>
                  </a:gs>
                  <a:gs pos="30000">
                    <a:schemeClr val="tx1"/>
                  </a:gs>
                </a:gsLst>
                <a:lin ang="5400000" scaled="0"/>
              </a:gradFill>
            </a:endParaRPr>
          </a:p>
        </p:txBody>
      </p:sp>
      <p:sp>
        <p:nvSpPr>
          <p:cNvPr id="8" name="TextBox 7"/>
          <p:cNvSpPr txBox="1"/>
          <p:nvPr/>
        </p:nvSpPr>
        <p:spPr>
          <a:xfrm>
            <a:off x="4145447" y="969199"/>
            <a:ext cx="20608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Multi Tenant</a:t>
            </a:r>
            <a:endParaRPr lang="ru-RU" sz="2400" dirty="0" err="1" smtClean="0">
              <a:gradFill>
                <a:gsLst>
                  <a:gs pos="2917">
                    <a:schemeClr val="tx1"/>
                  </a:gs>
                  <a:gs pos="30000">
                    <a:schemeClr val="tx1"/>
                  </a:gs>
                </a:gsLst>
                <a:lin ang="5400000" scaled="0"/>
              </a:gradFill>
            </a:endParaRPr>
          </a:p>
        </p:txBody>
      </p:sp>
      <p:graphicFrame>
        <p:nvGraphicFramePr>
          <p:cNvPr id="10" name="Table 9"/>
          <p:cNvGraphicFramePr>
            <a:graphicFrameLocks noGrp="1"/>
          </p:cNvGraphicFramePr>
          <p:nvPr>
            <p:extLst>
              <p:ext uri="{D42A27DB-BD31-4B8C-83A1-F6EECF244321}">
                <p14:modId xmlns:p14="http://schemas.microsoft.com/office/powerpoint/2010/main" val="1983560114"/>
              </p:ext>
            </p:extLst>
          </p:nvPr>
        </p:nvGraphicFramePr>
        <p:xfrm>
          <a:off x="694396" y="4545217"/>
          <a:ext cx="8127999" cy="2629916"/>
        </p:xfrm>
        <a:graphic>
          <a:graphicData uri="http://schemas.openxmlformats.org/drawingml/2006/table">
            <a:tbl>
              <a:tblPr firstRow="1" bandRow="1">
                <a:tableStyleId>{D7AC3CCA-C797-4891-BE02-D94E43425B78}</a:tableStyleId>
              </a:tblPr>
              <a:tblGrid>
                <a:gridCol w="2709333"/>
                <a:gridCol w="2709333"/>
                <a:gridCol w="2709333"/>
              </a:tblGrid>
              <a:tr h="370840">
                <a:tc>
                  <a:txBody>
                    <a:bodyPr/>
                    <a:lstStyle/>
                    <a:p>
                      <a:r>
                        <a:rPr lang="ru-RU" dirty="0" smtClean="0"/>
                        <a:t>Сложность</a:t>
                      </a:r>
                      <a:r>
                        <a:rPr lang="ru-RU" baseline="0" dirty="0" smtClean="0"/>
                        <a:t> реализации</a:t>
                      </a:r>
                      <a:endParaRPr lang="ru-RU" dirty="0"/>
                    </a:p>
                  </a:txBody>
                  <a:tcPr/>
                </a:tc>
                <a:tc>
                  <a:txBody>
                    <a:bodyPr/>
                    <a:lstStyle/>
                    <a:p>
                      <a:r>
                        <a:rPr lang="ru-RU" dirty="0" smtClean="0"/>
                        <a:t>Низкая</a:t>
                      </a:r>
                      <a:endParaRPr lang="ru-RU" dirty="0"/>
                    </a:p>
                  </a:txBody>
                  <a:tcPr/>
                </a:tc>
                <a:tc>
                  <a:txBody>
                    <a:bodyPr/>
                    <a:lstStyle/>
                    <a:p>
                      <a:r>
                        <a:rPr lang="en-US" dirty="0" smtClean="0"/>
                        <a:t>&gt;</a:t>
                      </a:r>
                      <a:r>
                        <a:rPr lang="ru-RU" dirty="0" smtClean="0"/>
                        <a:t>Средняя</a:t>
                      </a:r>
                      <a:endParaRPr lang="ru-RU" dirty="0"/>
                    </a:p>
                  </a:txBody>
                  <a:tcPr/>
                </a:tc>
              </a:tr>
              <a:tr h="370840">
                <a:tc>
                  <a:txBody>
                    <a:bodyPr/>
                    <a:lstStyle/>
                    <a:p>
                      <a:r>
                        <a:rPr lang="ru-RU" dirty="0" smtClean="0"/>
                        <a:t>Ожидаемая</a:t>
                      </a:r>
                      <a:r>
                        <a:rPr lang="ru-RU" baseline="0" dirty="0" smtClean="0"/>
                        <a:t> защищенность </a:t>
                      </a:r>
                      <a:endParaRPr lang="ru-RU" dirty="0"/>
                    </a:p>
                  </a:txBody>
                  <a:tcPr/>
                </a:tc>
                <a:tc>
                  <a:txBody>
                    <a:bodyPr/>
                    <a:lstStyle/>
                    <a:p>
                      <a:r>
                        <a:rPr lang="ru-RU" dirty="0" smtClean="0"/>
                        <a:t>Высокая</a:t>
                      </a:r>
                      <a:endParaRPr lang="ru-RU" dirty="0"/>
                    </a:p>
                  </a:txBody>
                  <a:tcPr/>
                </a:tc>
                <a:tc>
                  <a:txBody>
                    <a:bodyPr/>
                    <a:lstStyle/>
                    <a:p>
                      <a:r>
                        <a:rPr lang="ru-RU" dirty="0" smtClean="0"/>
                        <a:t>Низкая-Высокая</a:t>
                      </a:r>
                      <a:endParaRPr lang="ru-RU" dirty="0"/>
                    </a:p>
                  </a:txBody>
                  <a:tcPr/>
                </a:tc>
              </a:tr>
              <a:tr h="370840">
                <a:tc>
                  <a:txBody>
                    <a:bodyPr/>
                    <a:lstStyle/>
                    <a:p>
                      <a:r>
                        <a:rPr lang="ru-RU" dirty="0" smtClean="0"/>
                        <a:t>Возможности</a:t>
                      </a:r>
                      <a:r>
                        <a:rPr lang="ru-RU" baseline="0" dirty="0" smtClean="0"/>
                        <a:t> по настройке</a:t>
                      </a:r>
                      <a:endParaRPr lang="ru-RU" dirty="0"/>
                    </a:p>
                  </a:txBody>
                  <a:tcPr/>
                </a:tc>
                <a:tc>
                  <a:txBody>
                    <a:bodyPr/>
                    <a:lstStyle/>
                    <a:p>
                      <a:r>
                        <a:rPr lang="ru-RU" dirty="0" smtClean="0"/>
                        <a:t>Высокие</a:t>
                      </a:r>
                      <a:endParaRPr lang="ru-RU" dirty="0"/>
                    </a:p>
                  </a:txBody>
                  <a:tcPr/>
                </a:tc>
                <a:tc>
                  <a:txBody>
                    <a:bodyPr/>
                    <a:lstStyle/>
                    <a:p>
                      <a:r>
                        <a:rPr lang="ru-RU" dirty="0" smtClean="0"/>
                        <a:t>Низкие-Средние</a:t>
                      </a:r>
                      <a:endParaRPr lang="ru-RU" dirty="0"/>
                    </a:p>
                  </a:txBody>
                  <a:tcPr/>
                </a:tc>
              </a:tr>
              <a:tr h="370840">
                <a:tc>
                  <a:txBody>
                    <a:bodyPr/>
                    <a:lstStyle/>
                    <a:p>
                      <a:r>
                        <a:rPr lang="ru-RU" dirty="0" smtClean="0"/>
                        <a:t>Затраты</a:t>
                      </a:r>
                      <a:r>
                        <a:rPr lang="ru-RU" baseline="0" dirty="0" smtClean="0"/>
                        <a:t> на поддержку</a:t>
                      </a:r>
                      <a:endParaRPr lang="ru-RU" dirty="0"/>
                    </a:p>
                  </a:txBody>
                  <a:tcPr/>
                </a:tc>
                <a:tc>
                  <a:txBody>
                    <a:bodyPr/>
                    <a:lstStyle/>
                    <a:p>
                      <a:r>
                        <a:rPr lang="ru-RU" dirty="0" smtClean="0"/>
                        <a:t>Высокие</a:t>
                      </a:r>
                      <a:endParaRPr lang="ru-RU" dirty="0"/>
                    </a:p>
                  </a:txBody>
                  <a:tcPr/>
                </a:tc>
                <a:tc>
                  <a:txBody>
                    <a:bodyPr/>
                    <a:lstStyle/>
                    <a:p>
                      <a:r>
                        <a:rPr lang="ru-RU" dirty="0" smtClean="0"/>
                        <a:t>Низкая-Средняя</a:t>
                      </a:r>
                      <a:endParaRPr lang="ru-RU" dirty="0"/>
                    </a:p>
                  </a:txBody>
                  <a:tcPr/>
                </a:tc>
              </a:tr>
              <a:tr h="370840">
                <a:tc>
                  <a:txBody>
                    <a:bodyPr/>
                    <a:lstStyle/>
                    <a:p>
                      <a:r>
                        <a:rPr lang="ru-RU" dirty="0" smtClean="0"/>
                        <a:t>Стоимость</a:t>
                      </a:r>
                      <a:r>
                        <a:rPr lang="ru-RU" baseline="0" dirty="0" smtClean="0"/>
                        <a:t> владения</a:t>
                      </a:r>
                      <a:endParaRPr lang="ru-RU" dirty="0"/>
                    </a:p>
                  </a:txBody>
                  <a:tcPr/>
                </a:tc>
                <a:tc>
                  <a:txBody>
                    <a:bodyPr/>
                    <a:lstStyle/>
                    <a:p>
                      <a:r>
                        <a:rPr lang="ru-RU" dirty="0" smtClean="0"/>
                        <a:t>Высокая</a:t>
                      </a:r>
                      <a:endParaRPr lang="ru-RU" dirty="0"/>
                    </a:p>
                  </a:txBody>
                  <a:tcPr/>
                </a:tc>
                <a:tc>
                  <a:txBody>
                    <a:bodyPr/>
                    <a:lstStyle/>
                    <a:p>
                      <a:r>
                        <a:rPr lang="ru-RU" dirty="0" smtClean="0"/>
                        <a:t>Низкая-Средняя</a:t>
                      </a:r>
                      <a:endParaRPr lang="ru-RU" dirty="0"/>
                    </a:p>
                  </a:txBody>
                  <a:tcPr/>
                </a:tc>
              </a:tr>
            </a:tbl>
          </a:graphicData>
        </a:graphic>
      </p:graphicFrame>
    </p:spTree>
    <p:extLst>
      <p:ext uri="{BB962C8B-B14F-4D97-AF65-F5344CB8AC3E}">
        <p14:creationId xmlns:p14="http://schemas.microsoft.com/office/powerpoint/2010/main" val="12468728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8" name="TextBox 7"/>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5"/>
              </a:rPr>
              <a:t>aka.ms/</a:t>
            </a:r>
            <a:r>
              <a:rPr lang="en-US" sz="6000" b="1" dirty="0" err="1" smtClean="0">
                <a:latin typeface="Segoe UI Light" pitchFamily="34" charset="0"/>
                <a:hlinkClick r:id="rId5"/>
              </a:rPr>
              <a:t>gfs</a:t>
            </a:r>
            <a:r>
              <a:rPr lang="en-US" sz="6000" b="1" dirty="0" smtClean="0">
                <a:latin typeface="Segoe UI Light" pitchFamily="34" charset="0"/>
                <a:hlinkClick r:id="rId5"/>
              </a:rPr>
              <a:t>-video</a:t>
            </a:r>
            <a:endParaRPr lang="en-US" sz="4000" b="1" dirty="0">
              <a:latin typeface="Segoe UI Light"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3165450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Заголовок 3"/>
          <p:cNvSpPr>
            <a:spLocks noGrp="1"/>
          </p:cNvSpPr>
          <p:nvPr>
            <p:ph type="title"/>
          </p:nvPr>
        </p:nvSpPr>
        <p:spPr>
          <a:xfrm>
            <a:off x="339840" y="48577"/>
            <a:ext cx="11817356" cy="720000"/>
          </a:xfrm>
        </p:spPr>
        <p:txBody>
          <a:bodyPr>
            <a:noAutofit/>
          </a:bodyPr>
          <a:lstStyle/>
          <a:p>
            <a:r>
              <a:rPr lang="en-US" sz="6000" b="1" dirty="0" smtClean="0"/>
              <a:t>Latency in Europe </a:t>
            </a:r>
            <a:endParaRPr lang="ru-RU" sz="6000" b="1" dirty="0"/>
          </a:p>
        </p:txBody>
      </p:sp>
      <p:pic>
        <p:nvPicPr>
          <p:cNvPr id="96" name="Picture 95"/>
          <p:cNvPicPr>
            <a:picLocks noChangeAspect="1"/>
          </p:cNvPicPr>
          <p:nvPr/>
        </p:nvPicPr>
        <p:blipFill>
          <a:blip r:embed="rId3"/>
          <a:stretch>
            <a:fillRect/>
          </a:stretch>
        </p:blipFill>
        <p:spPr>
          <a:xfrm>
            <a:off x="171629" y="1707414"/>
            <a:ext cx="6802329" cy="4593025"/>
          </a:xfrm>
          <a:prstGeom prst="rect">
            <a:avLst/>
          </a:prstGeom>
        </p:spPr>
      </p:pic>
      <p:pic>
        <p:nvPicPr>
          <p:cNvPr id="97" name="Picture 96"/>
          <p:cNvPicPr>
            <a:picLocks noChangeAspect="1"/>
          </p:cNvPicPr>
          <p:nvPr/>
        </p:nvPicPr>
        <p:blipFill>
          <a:blip r:embed="rId4"/>
          <a:stretch>
            <a:fillRect/>
          </a:stretch>
        </p:blipFill>
        <p:spPr>
          <a:xfrm>
            <a:off x="7177110" y="1707414"/>
            <a:ext cx="4980086" cy="1335240"/>
          </a:xfrm>
          <a:prstGeom prst="rect">
            <a:avLst/>
          </a:prstGeom>
        </p:spPr>
      </p:pic>
    </p:spTree>
    <p:extLst>
      <p:ext uri="{BB962C8B-B14F-4D97-AF65-F5344CB8AC3E}">
        <p14:creationId xmlns:p14="http://schemas.microsoft.com/office/powerpoint/2010/main" val="6153966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pic>
        <p:nvPicPr>
          <p:cNvPr id="4" name="Picture 3"/>
          <p:cNvPicPr>
            <a:picLocks noChangeAspect="1"/>
          </p:cNvPicPr>
          <p:nvPr/>
        </p:nvPicPr>
        <p:blipFill>
          <a:blip r:embed="rId2"/>
          <a:stretch>
            <a:fillRect/>
          </a:stretch>
        </p:blipFill>
        <p:spPr>
          <a:xfrm>
            <a:off x="-1" y="591222"/>
            <a:ext cx="8159401" cy="5140063"/>
          </a:xfrm>
          <a:prstGeom prst="rect">
            <a:avLst/>
          </a:prstGeom>
        </p:spPr>
      </p:pic>
      <p:sp>
        <p:nvSpPr>
          <p:cNvPr id="6" name="TextBox 5"/>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7" name="TextBox 6"/>
          <p:cNvSpPr txBox="1"/>
          <p:nvPr/>
        </p:nvSpPr>
        <p:spPr>
          <a:xfrm>
            <a:off x="8159400" y="884659"/>
            <a:ext cx="4176464" cy="1015663"/>
          </a:xfrm>
          <a:prstGeom prst="rect">
            <a:avLst/>
          </a:prstGeom>
          <a:noFill/>
        </p:spPr>
        <p:txBody>
          <a:bodyPr wrap="none" rtlCol="0">
            <a:spAutoFit/>
          </a:bodyPr>
          <a:lstStyle/>
          <a:p>
            <a:r>
              <a:rPr lang="en-US" sz="2000" b="1" dirty="0" smtClean="0"/>
              <a:t>Node locations list on world map</a:t>
            </a:r>
            <a:endParaRPr lang="en-US" sz="2000" b="1" dirty="0"/>
          </a:p>
          <a:p>
            <a:r>
              <a:rPr lang="en-US" sz="4000" u="sng" dirty="0" smtClean="0">
                <a:solidFill>
                  <a:schemeClr val="tx1">
                    <a:lumMod val="50000"/>
                    <a:lumOff val="50000"/>
                  </a:schemeClr>
                </a:solidFill>
              </a:rPr>
              <a:t>aka.ms/</a:t>
            </a:r>
            <a:r>
              <a:rPr lang="en-US" sz="4000" u="sng" dirty="0" err="1" smtClean="0">
                <a:solidFill>
                  <a:schemeClr val="tx1">
                    <a:lumMod val="50000"/>
                    <a:lumOff val="50000"/>
                  </a:schemeClr>
                </a:solidFill>
              </a:rPr>
              <a:t>cdn</a:t>
            </a:r>
            <a:r>
              <a:rPr lang="en-US" sz="4000" u="sng" dirty="0" smtClean="0">
                <a:solidFill>
                  <a:schemeClr val="tx1">
                    <a:lumMod val="50000"/>
                    <a:lumOff val="50000"/>
                  </a:schemeClr>
                </a:solidFill>
              </a:rPr>
              <a:t>-map</a:t>
            </a:r>
          </a:p>
        </p:txBody>
      </p:sp>
    </p:spTree>
    <p:extLst>
      <p:ext uri="{BB962C8B-B14F-4D97-AF65-F5344CB8AC3E}">
        <p14:creationId xmlns:p14="http://schemas.microsoft.com/office/powerpoint/2010/main" val="9065760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239430"/>
          </a:xfrm>
        </p:spPr>
        <p:txBody>
          <a:bodyPr/>
          <a:lstStyle/>
          <a:p>
            <a:r>
              <a:rPr lang="ru-RU" dirty="0" smtClean="0"/>
              <a:t>Поднять в облаке можно все что угодно</a:t>
            </a:r>
          </a:p>
          <a:p>
            <a:r>
              <a:rPr lang="en-US" dirty="0" err="1" smtClean="0"/>
              <a:t>ReverseDNS</a:t>
            </a:r>
            <a:r>
              <a:rPr lang="en-US" dirty="0" smtClean="0"/>
              <a:t> </a:t>
            </a:r>
            <a:r>
              <a:rPr lang="ru-RU" dirty="0" smtClean="0"/>
              <a:t>есть</a:t>
            </a:r>
          </a:p>
          <a:p>
            <a:r>
              <a:rPr lang="ru-RU" dirty="0" smtClean="0"/>
              <a:t>Тем не менее </a:t>
            </a:r>
            <a:r>
              <a:rPr lang="en-US" dirty="0" smtClean="0"/>
              <a:t>IP </a:t>
            </a:r>
            <a:r>
              <a:rPr lang="ru-RU" dirty="0" smtClean="0"/>
              <a:t>может быть уже в блеклисте</a:t>
            </a:r>
          </a:p>
          <a:p>
            <a:r>
              <a:rPr lang="ru-RU" dirty="0" smtClean="0"/>
              <a:t>Рекомендуемые опции</a:t>
            </a:r>
            <a:r>
              <a:rPr lang="en-US" dirty="0" smtClean="0"/>
              <a:t> :</a:t>
            </a:r>
          </a:p>
          <a:p>
            <a:pPr lvl="1"/>
            <a:r>
              <a:rPr lang="en-US" dirty="0" err="1" smtClean="0"/>
              <a:t>SendGrid</a:t>
            </a:r>
            <a:r>
              <a:rPr lang="en-US" dirty="0" smtClean="0"/>
              <a:t> </a:t>
            </a:r>
            <a:r>
              <a:rPr lang="ru-RU" dirty="0" smtClean="0"/>
              <a:t>и другие похожие платные сервисы для рассылок</a:t>
            </a:r>
          </a:p>
          <a:p>
            <a:pPr lvl="1"/>
            <a:r>
              <a:rPr lang="ru-RU" dirty="0" smtClean="0"/>
              <a:t>Использование почтового гейта ( для исходящей почты) на статическом хостере</a:t>
            </a:r>
          </a:p>
          <a:p>
            <a:pPr marL="336145" lvl="1" indent="0">
              <a:buNone/>
            </a:pPr>
            <a:endParaRPr lang="ru-RU" dirty="0"/>
          </a:p>
        </p:txBody>
      </p:sp>
      <p:sp>
        <p:nvSpPr>
          <p:cNvPr id="3" name="Title 2"/>
          <p:cNvSpPr>
            <a:spLocks noGrp="1"/>
          </p:cNvSpPr>
          <p:nvPr>
            <p:ph type="title"/>
          </p:nvPr>
        </p:nvSpPr>
        <p:spPr/>
        <p:txBody>
          <a:bodyPr/>
          <a:lstStyle/>
          <a:p>
            <a:r>
              <a:rPr lang="ru-RU" dirty="0" smtClean="0"/>
              <a:t>Что насчет почты</a:t>
            </a:r>
            <a:endParaRPr lang="ru-RU" dirty="0"/>
          </a:p>
        </p:txBody>
      </p:sp>
    </p:spTree>
    <p:extLst>
      <p:ext uri="{BB962C8B-B14F-4D97-AF65-F5344CB8AC3E}">
        <p14:creationId xmlns:p14="http://schemas.microsoft.com/office/powerpoint/2010/main" val="83535886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ru-RU" dirty="0" smtClean="0"/>
              <a:t>Опции шифрования данных</a:t>
            </a:r>
            <a:endParaRPr lang="en-US" dirty="0"/>
          </a:p>
        </p:txBody>
      </p:sp>
      <p:graphicFrame>
        <p:nvGraphicFramePr>
          <p:cNvPr id="4" name="Diagram 3"/>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529295709"/>
              </p:ext>
            </p:extLst>
          </p:nvPr>
        </p:nvGraphicFramePr>
        <p:xfrm>
          <a:off x="632110" y="1367246"/>
          <a:ext cx="11294829" cy="5199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309738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967BDFE-C96D-4623-9FAD-08F31EA9328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83FCC9ED-7C07-4D57-B70B-38F29502ADB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A6EEDCFF-5ADE-4299-B772-281CE96A769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6957041-B5F8-4647-9C5A-9F50C44A56C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F7B8B33B-C97A-4FB5-8816-55C1D3AF581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87DA097D-2F1A-4D51-B640-FA3F61A74AE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1350DD5D-EF39-4BF9-8EA2-A81B3CD8FDC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D90AB62-999A-446F-90FC-298DACB544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90545" y="289669"/>
            <a:ext cx="11655840" cy="904551"/>
          </a:xfrm>
        </p:spPr>
        <p:txBody>
          <a:bodyPr/>
          <a:lstStyle/>
          <a:p>
            <a:r>
              <a:rPr lang="en-US" sz="4705" dirty="0" err="1">
                <a:solidFill>
                  <a:schemeClr val="tx1"/>
                </a:solidFill>
              </a:rPr>
              <a:t>IaaS</a:t>
            </a:r>
            <a:r>
              <a:rPr lang="en-US" sz="4705" dirty="0">
                <a:solidFill>
                  <a:schemeClr val="tx1"/>
                </a:solidFill>
              </a:rPr>
              <a:t> </a:t>
            </a:r>
            <a:r>
              <a:rPr lang="en-US" sz="4705" dirty="0" smtClean="0">
                <a:solidFill>
                  <a:schemeClr val="tx1"/>
                </a:solidFill>
              </a:rPr>
              <a:t>c </a:t>
            </a:r>
            <a:r>
              <a:rPr lang="ru-RU" sz="4705" dirty="0" smtClean="0">
                <a:solidFill>
                  <a:schemeClr val="tx1"/>
                </a:solidFill>
              </a:rPr>
              <a:t>приватными данными на диске</a:t>
            </a:r>
            <a:endParaRPr lang="en-US" dirty="0"/>
          </a:p>
        </p:txBody>
      </p:sp>
      <p:graphicFrame>
        <p:nvGraphicFramePr>
          <p:cNvPr id="4" name="Diagram 3"/>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4"/>
          <p:cNvSpPr>
            <a:spLocks noGrp="1"/>
          </p:cNvSpPr>
          <p:nvPr>
            <p:ph type="body" sz="quarter" idx="4294967295"/>
          </p:nvPr>
        </p:nvSpPr>
        <p:spPr>
          <a:xfrm>
            <a:off x="290545" y="1170961"/>
            <a:ext cx="11760111" cy="1307024"/>
          </a:xfrm>
          <a:prstGeom prst="rect">
            <a:avLst/>
          </a:prstGeom>
        </p:spPr>
        <p:txBody>
          <a:bodyPr/>
          <a:lstStyle/>
          <a:p>
            <a:pPr marL="560241" indent="-560241"/>
            <a:r>
              <a:rPr lang="en-US" sz="2353" dirty="0">
                <a:solidFill>
                  <a:schemeClr val="tx1"/>
                </a:solidFill>
                <a:latin typeface="+mn-lt"/>
                <a:cs typeface="Segoe UI"/>
              </a:rPr>
              <a:t>Volume Level Encryption (Data or Boot) </a:t>
            </a:r>
            <a:r>
              <a:rPr lang="en-US" sz="2353" dirty="0" smtClean="0">
                <a:solidFill>
                  <a:schemeClr val="tx1"/>
                </a:solidFill>
                <a:latin typeface="+mn-lt"/>
                <a:cs typeface="Segoe UI"/>
              </a:rPr>
              <a:t>– </a:t>
            </a:r>
            <a:r>
              <a:rPr lang="en-US" sz="2353" dirty="0" err="1" smtClean="0">
                <a:solidFill>
                  <a:schemeClr val="tx1"/>
                </a:solidFill>
                <a:latin typeface="+mn-lt"/>
                <a:cs typeface="Segoe UI"/>
              </a:rPr>
              <a:t>bitlocker</a:t>
            </a:r>
            <a:r>
              <a:rPr lang="en-US" sz="2353" dirty="0" smtClean="0">
                <a:solidFill>
                  <a:schemeClr val="tx1"/>
                </a:solidFill>
                <a:latin typeface="+mn-lt"/>
                <a:cs typeface="Segoe UI"/>
              </a:rPr>
              <a:t> </a:t>
            </a:r>
            <a:r>
              <a:rPr lang="ru-RU" sz="2353" dirty="0" smtClean="0">
                <a:solidFill>
                  <a:schemeClr val="tx1"/>
                </a:solidFill>
                <a:latin typeface="+mn-lt"/>
                <a:cs typeface="Segoe UI"/>
              </a:rPr>
              <a:t>или партнерские</a:t>
            </a:r>
          </a:p>
          <a:p>
            <a:pPr marL="0" indent="0">
              <a:buNone/>
            </a:pPr>
            <a:r>
              <a:rPr lang="ru-RU" sz="2353" dirty="0" smtClean="0">
                <a:solidFill>
                  <a:schemeClr val="tx1"/>
                </a:solidFill>
                <a:latin typeface="+mn-lt"/>
                <a:cs typeface="Segoe UI"/>
              </a:rPr>
              <a:t> решения</a:t>
            </a:r>
            <a:r>
              <a:rPr lang="en-US" sz="2353" dirty="0" smtClean="0">
                <a:solidFill>
                  <a:schemeClr val="tx1"/>
                </a:solidFill>
                <a:latin typeface="+mn-lt"/>
              </a:rPr>
              <a:t> </a:t>
            </a:r>
            <a:endParaRPr lang="ru-RU" sz="2353" dirty="0" smtClean="0">
              <a:solidFill>
                <a:schemeClr val="tx1"/>
              </a:solidFill>
              <a:latin typeface="+mn-lt"/>
            </a:endParaRPr>
          </a:p>
          <a:p>
            <a:r>
              <a:rPr lang="ru-RU" sz="2353" dirty="0" smtClean="0">
                <a:solidFill>
                  <a:schemeClr val="tx1"/>
                </a:solidFill>
                <a:latin typeface="+mn-lt"/>
              </a:rPr>
              <a:t>Есть опции по управлению ключами с </a:t>
            </a:r>
            <a:r>
              <a:rPr lang="en-US" sz="2353" dirty="0" smtClean="0">
                <a:solidFill>
                  <a:schemeClr val="tx1"/>
                </a:solidFill>
                <a:latin typeface="+mn-lt"/>
              </a:rPr>
              <a:t>HSM</a:t>
            </a:r>
            <a:r>
              <a:rPr lang="ru-RU" sz="2353" dirty="0" smtClean="0">
                <a:solidFill>
                  <a:schemeClr val="tx1"/>
                </a:solidFill>
                <a:latin typeface="+mn-lt"/>
              </a:rPr>
              <a:t> модулем на стороне заказчика</a:t>
            </a:r>
            <a:endParaRPr lang="en-US" sz="2353" dirty="0">
              <a:solidFill>
                <a:schemeClr val="tx1"/>
              </a:solidFill>
              <a:latin typeface="+mn-lt"/>
            </a:endParaRPr>
          </a:p>
        </p:txBody>
      </p:sp>
      <p:sp>
        <p:nvSpPr>
          <p:cNvPr id="16" name="Cloud 15"/>
          <p:cNvSpPr/>
          <p:nvPr/>
        </p:nvSpPr>
        <p:spPr bwMode="auto">
          <a:xfrm>
            <a:off x="1203161" y="2783265"/>
            <a:ext cx="4184165" cy="2792571"/>
          </a:xfrm>
          <a:prstGeom prst="cloud">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ru-RU" sz="1961" dirty="0" smtClean="0">
                <a:gradFill>
                  <a:gsLst>
                    <a:gs pos="0">
                      <a:srgbClr val="FFFFFF"/>
                    </a:gs>
                    <a:gs pos="100000">
                      <a:srgbClr val="FFFFFF"/>
                    </a:gs>
                  </a:gsLst>
                  <a:lin ang="5400000" scaled="0"/>
                </a:gradFill>
                <a:ea typeface="Segoe UI" pitchFamily="34" charset="0"/>
                <a:cs typeface="Segoe UI" pitchFamily="34" charset="0"/>
              </a:rPr>
              <a:t>Кластер в </a:t>
            </a:r>
            <a:r>
              <a:rPr lang="en-US" sz="1961" dirty="0" smtClean="0">
                <a:gradFill>
                  <a:gsLst>
                    <a:gs pos="0">
                      <a:srgbClr val="FFFFFF"/>
                    </a:gs>
                    <a:gs pos="100000">
                      <a:srgbClr val="FFFFFF"/>
                    </a:gs>
                  </a:gsLst>
                  <a:lin ang="5400000" scaled="0"/>
                </a:gradFill>
                <a:ea typeface="Segoe UI" pitchFamily="34" charset="0"/>
                <a:cs typeface="Segoe UI" pitchFamily="34" charset="0"/>
              </a:rPr>
              <a:t>Azure </a:t>
            </a:r>
            <a:r>
              <a:rPr lang="en-US" sz="1961" dirty="0" err="1" smtClean="0">
                <a:gradFill>
                  <a:gsLst>
                    <a:gs pos="0">
                      <a:srgbClr val="FFFFFF"/>
                    </a:gs>
                    <a:gs pos="100000">
                      <a:srgbClr val="FFFFFF"/>
                    </a:gs>
                  </a:gsLst>
                  <a:lin ang="5400000" scaled="0"/>
                </a:gradFill>
                <a:ea typeface="Segoe UI" pitchFamily="34" charset="0"/>
                <a:cs typeface="Segoe UI" pitchFamily="34" charset="0"/>
              </a:rPr>
              <a:t>IaaS</a:t>
            </a:r>
            <a:r>
              <a:rPr lang="ru-RU" sz="1961" dirty="0">
                <a:gradFill>
                  <a:gsLst>
                    <a:gs pos="0">
                      <a:srgbClr val="FFFFFF"/>
                    </a:gs>
                    <a:gs pos="100000">
                      <a:srgbClr val="FFFFFF"/>
                    </a:gs>
                  </a:gsLst>
                  <a:lin ang="5400000" scaled="0"/>
                </a:gradFill>
                <a:ea typeface="Segoe UI" pitchFamily="34" charset="0"/>
                <a:cs typeface="Segoe UI" pitchFamily="34" charset="0"/>
              </a:rPr>
              <a:t> </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987435" y="3639928"/>
            <a:ext cx="2359340" cy="1381988"/>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Agent running in VM</a:t>
            </a:r>
          </a:p>
        </p:txBody>
      </p:sp>
      <p:sp>
        <p:nvSpPr>
          <p:cNvPr id="19" name="Rounded Rectangle 18"/>
          <p:cNvSpPr/>
          <p:nvPr/>
        </p:nvSpPr>
        <p:spPr bwMode="auto">
          <a:xfrm>
            <a:off x="6313929" y="3079316"/>
            <a:ext cx="3642421" cy="2228612"/>
          </a:xfrm>
          <a:prstGeom prst="round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ru-RU" sz="2353" dirty="0" smtClean="0">
                <a:gradFill>
                  <a:gsLst>
                    <a:gs pos="0">
                      <a:srgbClr val="FFFFFF"/>
                    </a:gs>
                    <a:gs pos="100000">
                      <a:srgbClr val="FFFFFF"/>
                    </a:gs>
                  </a:gsLst>
                  <a:lin ang="5400000" scaled="0"/>
                </a:gradFill>
                <a:ea typeface="Segoe UI" pitchFamily="34" charset="0"/>
                <a:cs typeface="Segoe UI" pitchFamily="34" charset="0"/>
              </a:rPr>
              <a:t>Датацетр заказчика</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6693665" y="3639928"/>
            <a:ext cx="2841791" cy="1381988"/>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Key &amp; Policy Mgmt. Service</a:t>
            </a:r>
          </a:p>
        </p:txBody>
      </p:sp>
      <p:sp>
        <p:nvSpPr>
          <p:cNvPr id="21" name="Left-Right Arrow 20"/>
          <p:cNvSpPr/>
          <p:nvPr/>
        </p:nvSpPr>
        <p:spPr bwMode="auto">
          <a:xfrm>
            <a:off x="5006644" y="4016377"/>
            <a:ext cx="1307286" cy="354489"/>
          </a:xfrm>
          <a:prstGeom prst="leftRightArrow">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5795699" y="2390438"/>
            <a:ext cx="0" cy="3707543"/>
          </a:xfrm>
          <a:prstGeom prst="line">
            <a:avLst/>
          </a:prstGeom>
          <a:ln w="38100">
            <a:headEnd type="none"/>
            <a:tailEnd type="non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2676316" y="2229175"/>
            <a:ext cx="2062648" cy="615522"/>
          </a:xfrm>
          <a:prstGeom prst="rect">
            <a:avLst/>
          </a:prstGeom>
          <a:noFill/>
        </p:spPr>
        <p:txBody>
          <a:bodyPr wrap="square" lIns="179285" tIns="143428" rIns="179285" bIns="143428" rtlCol="0">
            <a:spAutoFit/>
          </a:bodyPr>
          <a:lstStyle/>
          <a:p>
            <a:pPr>
              <a:lnSpc>
                <a:spcPct val="90000"/>
              </a:lnSpc>
            </a:pPr>
            <a:r>
              <a:rPr lang="en-US" sz="2353" dirty="0">
                <a:gradFill>
                  <a:gsLst>
                    <a:gs pos="2917">
                      <a:srgbClr val="FFFFFF"/>
                    </a:gs>
                    <a:gs pos="30000">
                      <a:srgbClr val="FFFFFF"/>
                    </a:gs>
                  </a:gsLst>
                  <a:lin ang="5400000" scaled="0"/>
                </a:gradFill>
              </a:rPr>
              <a:t>Azure</a:t>
            </a:r>
          </a:p>
        </p:txBody>
      </p:sp>
      <p:sp>
        <p:nvSpPr>
          <p:cNvPr id="24" name="TextBox 23"/>
          <p:cNvSpPr txBox="1"/>
          <p:nvPr/>
        </p:nvSpPr>
        <p:spPr>
          <a:xfrm>
            <a:off x="7084553" y="2384600"/>
            <a:ext cx="2060013" cy="615522"/>
          </a:xfrm>
          <a:prstGeom prst="rect">
            <a:avLst/>
          </a:prstGeom>
          <a:noFill/>
        </p:spPr>
        <p:txBody>
          <a:bodyPr wrap="square" lIns="179285" tIns="143428" rIns="179285" bIns="143428" rtlCol="0">
            <a:spAutoFit/>
          </a:bodyPr>
          <a:lstStyle/>
          <a:p>
            <a:pPr>
              <a:lnSpc>
                <a:spcPct val="90000"/>
              </a:lnSpc>
            </a:pPr>
            <a:r>
              <a:rPr lang="en-US" sz="2353" dirty="0">
                <a:gradFill>
                  <a:gsLst>
                    <a:gs pos="2917">
                      <a:srgbClr val="FFFFFF"/>
                    </a:gs>
                    <a:gs pos="30000">
                      <a:srgbClr val="FFFFFF"/>
                    </a:gs>
                  </a:gsLst>
                  <a:lin ang="5400000" scaled="0"/>
                </a:gradFill>
              </a:rPr>
              <a:t>On-Premise</a:t>
            </a:r>
          </a:p>
        </p:txBody>
      </p:sp>
      <p:sp>
        <p:nvSpPr>
          <p:cNvPr id="33" name="Text Placeholder 4"/>
          <p:cNvSpPr>
            <a:spLocks noGrp="1"/>
          </p:cNvSpPr>
          <p:nvPr>
            <p:ph type="body" sz="quarter" idx="4294967295"/>
          </p:nvPr>
        </p:nvSpPr>
        <p:spPr>
          <a:xfrm>
            <a:off x="431445" y="6032926"/>
            <a:ext cx="11760111" cy="738664"/>
          </a:xfrm>
          <a:prstGeom prst="rect">
            <a:avLst/>
          </a:prstGeom>
        </p:spPr>
        <p:txBody>
          <a:bodyPr/>
          <a:lstStyle/>
          <a:p>
            <a:pPr marL="560241" indent="-560241"/>
            <a:r>
              <a:rPr lang="ru-RU" sz="2353" dirty="0" smtClean="0">
                <a:solidFill>
                  <a:schemeClr val="tx1"/>
                </a:solidFill>
                <a:latin typeface="+mn-lt"/>
                <a:cs typeface="Segoe UI"/>
              </a:rPr>
              <a:t>Подробнее – см сессию</a:t>
            </a:r>
            <a:r>
              <a:rPr lang="en-US" sz="2353" dirty="0">
                <a:solidFill>
                  <a:schemeClr val="tx1"/>
                </a:solidFill>
                <a:latin typeface="+mn-lt"/>
                <a:cs typeface="Segoe UI"/>
              </a:rPr>
              <a:t> </a:t>
            </a:r>
            <a:r>
              <a:rPr lang="en-US" sz="4000" b="1" u="sng" dirty="0" smtClean="0">
                <a:solidFill>
                  <a:schemeClr val="tx1"/>
                </a:solidFill>
                <a:latin typeface="+mn-lt"/>
                <a:cs typeface="Segoe UI"/>
              </a:rPr>
              <a:t>aka.ms/b385</a:t>
            </a:r>
            <a:endParaRPr lang="en-US" sz="6470" b="1" u="sng" dirty="0">
              <a:solidFill>
                <a:schemeClr val="tx1"/>
              </a:solidFill>
              <a:latin typeface="+mn-lt"/>
            </a:endParaRPr>
          </a:p>
        </p:txBody>
      </p:sp>
    </p:spTree>
    <p:extLst>
      <p:ext uri="{BB962C8B-B14F-4D97-AF65-F5344CB8AC3E}">
        <p14:creationId xmlns:p14="http://schemas.microsoft.com/office/powerpoint/2010/main" val="23730662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fade">
                                      <p:cBhvr>
                                        <p:cTn id="5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P spid="18" grpId="0" animBg="1"/>
      <p:bldP spid="19" grpId="0" animBg="1"/>
      <p:bldP spid="20" grpId="0" animBg="1"/>
      <p:bldP spid="21" grpId="0" animBg="1"/>
      <p:bldP spid="23" grpId="0"/>
      <p:bldP spid="24" grpId="0"/>
      <p:bldP spid="3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chDay Armenia 2014">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Day Armenia 2014" id="{992002EC-0707-4613-8943-E1D912ACAFA4}" vid="{35C78CC4-BC22-4019-A6F0-41D2E4B7EF30}"/>
    </a:ext>
  </a:extLst>
</a:theme>
</file>

<file path=ppt/theme/theme2.xml><?xml version="1.0" encoding="utf-8"?>
<a:theme xmlns:a="http://schemas.openxmlformats.org/drawingml/2006/main" name="4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3.xml><?xml version="1.0" encoding="utf-8"?>
<a:theme xmlns:a="http://schemas.openxmlformats.org/drawingml/2006/main" name="5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4.xml><?xml version="1.0" encoding="utf-8"?>
<a:theme xmlns:a="http://schemas.openxmlformats.org/drawingml/2006/main" name="6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5.xml><?xml version="1.0" encoding="utf-8"?>
<a:theme xmlns:a="http://schemas.openxmlformats.org/drawingml/2006/main" name="7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6.xml><?xml version="1.0" encoding="utf-8"?>
<a:theme xmlns:a="http://schemas.openxmlformats.org/drawingml/2006/main" name="8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7.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TechDay Armenia 2014</Template>
  <TotalTime>2547</TotalTime>
  <Words>2061</Words>
  <Application>Microsoft Office PowerPoint</Application>
  <PresentationFormat>Widescreen</PresentationFormat>
  <Paragraphs>277</Paragraphs>
  <Slides>23</Slides>
  <Notes>12</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40" baseType="lpstr">
      <vt:lpstr>Arial</vt:lpstr>
      <vt:lpstr>Arial</vt:lpstr>
      <vt:lpstr>Calibri</vt:lpstr>
      <vt:lpstr>Consolas</vt:lpstr>
      <vt:lpstr>Segoe UI</vt:lpstr>
      <vt:lpstr>Segoe UI Light</vt:lpstr>
      <vt:lpstr>Segoe UI Semibold</vt:lpstr>
      <vt:lpstr>Segoe UI Symbol</vt:lpstr>
      <vt:lpstr>Wingdings</vt:lpstr>
      <vt:lpstr>TechDay Armenia 2014</vt:lpstr>
      <vt:lpstr>4_TechEd 2014 Dk Blue</vt:lpstr>
      <vt:lpstr>5_TechEd 2014 Dk Blue</vt:lpstr>
      <vt:lpstr>6_TechEd 2014 Dk Blue</vt:lpstr>
      <vt:lpstr>7_TechEd 2014 Dk Blue</vt:lpstr>
      <vt:lpstr>8_TechEd 2014 Dk Blue</vt:lpstr>
      <vt:lpstr>Тема Office</vt:lpstr>
      <vt:lpstr>think-cell Slide</vt:lpstr>
      <vt:lpstr>Проектирование и разработка масштабируемых приложений</vt:lpstr>
      <vt:lpstr>PowerPoint Presentation</vt:lpstr>
      <vt:lpstr>PowerPoint Presentation</vt:lpstr>
      <vt:lpstr>PowerPoint Presentation</vt:lpstr>
      <vt:lpstr>Latency in Europe </vt:lpstr>
      <vt:lpstr>Global Azure Content Delivery Network</vt:lpstr>
      <vt:lpstr>Что насчет почты</vt:lpstr>
      <vt:lpstr>Опции шифрования данных</vt:lpstr>
      <vt:lpstr>IaaS c приватными данными на диске</vt:lpstr>
      <vt:lpstr>IaaS c приватными данными в SQL Server - TDE </vt:lpstr>
      <vt:lpstr>PowerPoint Presentation</vt:lpstr>
      <vt:lpstr>Azure Storage – шифрование данных в приложении</vt:lpstr>
      <vt:lpstr>PowerPoint Presentation</vt:lpstr>
      <vt:lpstr>Расширение хранилище в облако</vt:lpstr>
      <vt:lpstr>Доступность данных</vt:lpstr>
      <vt:lpstr>Для хранилища объектов - блобов</vt:lpstr>
      <vt:lpstr>Хранение данных</vt:lpstr>
      <vt:lpstr> Удаление данных</vt:lpstr>
      <vt:lpstr>Traffic Manager –  how it works ?</vt:lpstr>
      <vt:lpstr>PowerPoint Presentation</vt:lpstr>
      <vt:lpstr>Use Azure as disaster  recovery for your site</vt:lpstr>
      <vt:lpstr>Строим продакшн</vt:lpstr>
      <vt:lpstr>Домашнее задание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Levon Hovhannisyan (Alias)</dc:creator>
  <cp:lastModifiedBy>Alexey Bokov</cp:lastModifiedBy>
  <cp:revision>28</cp:revision>
  <dcterms:created xsi:type="dcterms:W3CDTF">2014-12-08T12:38:54Z</dcterms:created>
  <dcterms:modified xsi:type="dcterms:W3CDTF">2015-02-24T18:17:33Z</dcterms:modified>
</cp:coreProperties>
</file>